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4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E7B29-20DC-4C7B-8F14-8325A7E3A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F0CB2-6028-4BD7-8D48-55EF00AE34AC}">
      <dgm:prSet phldrT="[Text]"/>
      <dgm:spPr/>
      <dgm:t>
        <a:bodyPr/>
        <a:lstStyle/>
        <a:p>
          <a:r>
            <a:rPr lang="en-US" dirty="0" smtClean="0"/>
            <a:t>Not verified</a:t>
          </a:r>
          <a:endParaRPr lang="en-US" dirty="0"/>
        </a:p>
      </dgm:t>
    </dgm:pt>
    <dgm:pt modelId="{A33822F4-C1EF-4362-8039-CAB08362ADAB}" type="parTrans" cxnId="{553E3F3A-20C5-48F7-8D41-C71DAFE00E9E}">
      <dgm:prSet/>
      <dgm:spPr/>
      <dgm:t>
        <a:bodyPr/>
        <a:lstStyle/>
        <a:p>
          <a:endParaRPr lang="en-US"/>
        </a:p>
      </dgm:t>
    </dgm:pt>
    <dgm:pt modelId="{76E521C5-743E-41AF-B722-98F122731195}" type="sibTrans" cxnId="{553E3F3A-20C5-48F7-8D41-C71DAFE00E9E}">
      <dgm:prSet/>
      <dgm:spPr/>
      <dgm:t>
        <a:bodyPr/>
        <a:lstStyle/>
        <a:p>
          <a:endParaRPr lang="en-US"/>
        </a:p>
      </dgm:t>
    </dgm:pt>
    <dgm:pt modelId="{E792CF09-2760-4E5E-8CB5-DB74B35C0D67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The person telling it does not know if it is true.</a:t>
          </a:r>
          <a:endParaRPr lang="en-US" dirty="0">
            <a:solidFill>
              <a:schemeClr val="accent1"/>
            </a:solidFill>
          </a:endParaRPr>
        </a:p>
      </dgm:t>
    </dgm:pt>
    <dgm:pt modelId="{D3D697F1-7F30-4BF3-BE73-09DACFA2C17D}" type="parTrans" cxnId="{99CB48B3-E48A-49C7-88F7-785242EC977B}">
      <dgm:prSet/>
      <dgm:spPr/>
      <dgm:t>
        <a:bodyPr/>
        <a:lstStyle/>
        <a:p>
          <a:endParaRPr lang="en-US"/>
        </a:p>
      </dgm:t>
    </dgm:pt>
    <dgm:pt modelId="{97A692C0-FE5C-4119-A80A-04129075C448}" type="sibTrans" cxnId="{99CB48B3-E48A-49C7-88F7-785242EC977B}">
      <dgm:prSet/>
      <dgm:spPr/>
      <dgm:t>
        <a:bodyPr/>
        <a:lstStyle/>
        <a:p>
          <a:endParaRPr lang="en-US"/>
        </a:p>
      </dgm:t>
    </dgm:pt>
    <dgm:pt modelId="{C21288E0-8899-4495-9E90-F012CDEF9386}">
      <dgm:prSet phldrT="[Text]"/>
      <dgm:spPr/>
      <dgm:t>
        <a:bodyPr/>
        <a:lstStyle/>
        <a:p>
          <a:r>
            <a:rPr lang="en-US" dirty="0" smtClean="0"/>
            <a:t>Spread fast</a:t>
          </a:r>
          <a:endParaRPr lang="en-US" dirty="0"/>
        </a:p>
      </dgm:t>
    </dgm:pt>
    <dgm:pt modelId="{D47764F5-EC7E-4FBF-884D-90CDE36B4838}" type="parTrans" cxnId="{C7E118A1-C0D5-4B91-8433-60C4235FF4EA}">
      <dgm:prSet/>
      <dgm:spPr/>
      <dgm:t>
        <a:bodyPr/>
        <a:lstStyle/>
        <a:p>
          <a:endParaRPr lang="en-US"/>
        </a:p>
      </dgm:t>
    </dgm:pt>
    <dgm:pt modelId="{19DFD9B8-85E9-49AE-96BB-817341665D20}" type="sibTrans" cxnId="{C7E118A1-C0D5-4B91-8433-60C4235FF4EA}">
      <dgm:prSet/>
      <dgm:spPr/>
      <dgm:t>
        <a:bodyPr/>
        <a:lstStyle/>
        <a:p>
          <a:endParaRPr lang="en-US"/>
        </a:p>
      </dgm:t>
    </dgm:pt>
    <dgm:pt modelId="{6D146AD2-B6F7-49B1-AB52-17DB229739C3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Spread from person to person</a:t>
          </a:r>
          <a:endParaRPr lang="en-US" dirty="0">
            <a:solidFill>
              <a:schemeClr val="accent1"/>
            </a:solidFill>
          </a:endParaRPr>
        </a:p>
      </dgm:t>
    </dgm:pt>
    <dgm:pt modelId="{9602EF30-8095-4BBE-85EF-73932C8B137D}" type="parTrans" cxnId="{8682A965-0B57-46FA-A8FF-402DA7EBAF9C}">
      <dgm:prSet/>
      <dgm:spPr/>
      <dgm:t>
        <a:bodyPr/>
        <a:lstStyle/>
        <a:p>
          <a:endParaRPr lang="en-US"/>
        </a:p>
      </dgm:t>
    </dgm:pt>
    <dgm:pt modelId="{B8C36D6D-9143-41D5-A8F7-1EBA2C80ED41}" type="sibTrans" cxnId="{8682A965-0B57-46FA-A8FF-402DA7EBAF9C}">
      <dgm:prSet/>
      <dgm:spPr/>
      <dgm:t>
        <a:bodyPr/>
        <a:lstStyle/>
        <a:p>
          <a:endParaRPr lang="en-US"/>
        </a:p>
      </dgm:t>
    </dgm:pt>
    <dgm:pt modelId="{CEE1F83E-E60F-4127-88A9-17F70FB9DAA2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Spread to a whole group of people</a:t>
          </a:r>
          <a:endParaRPr lang="en-US" dirty="0">
            <a:solidFill>
              <a:schemeClr val="accent1"/>
            </a:solidFill>
          </a:endParaRPr>
        </a:p>
      </dgm:t>
    </dgm:pt>
    <dgm:pt modelId="{EEC91615-FD01-487C-9EF9-C3F15F373F87}" type="parTrans" cxnId="{73EC3B86-99B4-4F65-BDB6-F4A91B85667C}">
      <dgm:prSet/>
      <dgm:spPr/>
      <dgm:t>
        <a:bodyPr/>
        <a:lstStyle/>
        <a:p>
          <a:endParaRPr lang="en-US"/>
        </a:p>
      </dgm:t>
    </dgm:pt>
    <dgm:pt modelId="{F1F8A280-32C5-4049-A6B4-729531CB8C90}" type="sibTrans" cxnId="{73EC3B86-99B4-4F65-BDB6-F4A91B85667C}">
      <dgm:prSet/>
      <dgm:spPr/>
      <dgm:t>
        <a:bodyPr/>
        <a:lstStyle/>
        <a:p>
          <a:endParaRPr lang="en-US"/>
        </a:p>
      </dgm:t>
    </dgm:pt>
    <dgm:pt modelId="{6ACDB3E0-788E-4ECA-9C87-409C912D6AE7}">
      <dgm:prSet phldrT="[Text]"/>
      <dgm:spPr/>
      <dgm:t>
        <a:bodyPr/>
        <a:lstStyle/>
        <a:p>
          <a:r>
            <a:rPr lang="en-US" dirty="0" smtClean="0"/>
            <a:t>Change</a:t>
          </a:r>
          <a:endParaRPr lang="en-US" dirty="0"/>
        </a:p>
      </dgm:t>
    </dgm:pt>
    <dgm:pt modelId="{4183970A-AB7E-4D99-8AD9-214BEBC5F69B}" type="parTrans" cxnId="{17DBE4F9-EA08-402C-8E4A-BD995755DED2}">
      <dgm:prSet/>
      <dgm:spPr/>
      <dgm:t>
        <a:bodyPr/>
        <a:lstStyle/>
        <a:p>
          <a:endParaRPr lang="en-US"/>
        </a:p>
      </dgm:t>
    </dgm:pt>
    <dgm:pt modelId="{F81E2489-488F-485A-979D-8188742C0A90}" type="sibTrans" cxnId="{17DBE4F9-EA08-402C-8E4A-BD995755DED2}">
      <dgm:prSet/>
      <dgm:spPr/>
      <dgm:t>
        <a:bodyPr/>
        <a:lstStyle/>
        <a:p>
          <a:endParaRPr lang="en-US"/>
        </a:p>
      </dgm:t>
    </dgm:pt>
    <dgm:pt modelId="{84DA9AB2-A0FB-4A4E-B40F-BE029AD61B56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Rumors can change slightly each time they’re told.</a:t>
          </a:r>
          <a:endParaRPr lang="en-US" dirty="0">
            <a:solidFill>
              <a:schemeClr val="accent1"/>
            </a:solidFill>
          </a:endParaRPr>
        </a:p>
      </dgm:t>
    </dgm:pt>
    <dgm:pt modelId="{2A4D39A3-6FC3-47A9-BD3F-29199CEB5FD7}" type="parTrans" cxnId="{74A203C3-7664-4019-9057-A2EB9EDA67D6}">
      <dgm:prSet/>
      <dgm:spPr/>
      <dgm:t>
        <a:bodyPr/>
        <a:lstStyle/>
        <a:p>
          <a:endParaRPr lang="en-US"/>
        </a:p>
      </dgm:t>
    </dgm:pt>
    <dgm:pt modelId="{EE7FAB54-DB63-4EB5-8C18-F071CF1B8C43}" type="sibTrans" cxnId="{74A203C3-7664-4019-9057-A2EB9EDA67D6}">
      <dgm:prSet/>
      <dgm:spPr/>
      <dgm:t>
        <a:bodyPr/>
        <a:lstStyle/>
        <a:p>
          <a:endParaRPr lang="en-US"/>
        </a:p>
      </dgm:t>
    </dgm:pt>
    <dgm:pt modelId="{57BCAB80-DAB9-4620-AF2E-C672CE87CDB8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They can get more exaggerated over time</a:t>
          </a:r>
          <a:endParaRPr lang="en-US" dirty="0">
            <a:solidFill>
              <a:schemeClr val="accent1"/>
            </a:solidFill>
          </a:endParaRPr>
        </a:p>
      </dgm:t>
    </dgm:pt>
    <dgm:pt modelId="{E9498111-0513-4369-877A-E2F6BF1CE090}" type="parTrans" cxnId="{1F4361F3-D0DA-4AD0-A95E-F6FAC8C0BF3C}">
      <dgm:prSet/>
      <dgm:spPr/>
      <dgm:t>
        <a:bodyPr/>
        <a:lstStyle/>
        <a:p>
          <a:endParaRPr lang="en-US"/>
        </a:p>
      </dgm:t>
    </dgm:pt>
    <dgm:pt modelId="{4AB269A0-B59E-4741-8170-E76C4054F0A9}" type="sibTrans" cxnId="{1F4361F3-D0DA-4AD0-A95E-F6FAC8C0BF3C}">
      <dgm:prSet/>
      <dgm:spPr/>
      <dgm:t>
        <a:bodyPr/>
        <a:lstStyle/>
        <a:p>
          <a:endParaRPr lang="en-US"/>
        </a:p>
      </dgm:t>
    </dgm:pt>
    <dgm:pt modelId="{900E1D4A-C2A3-4942-908D-E5B0B1972FD1}" type="pres">
      <dgm:prSet presAssocID="{9D0E7B29-20DC-4C7B-8F14-8325A7E3A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FE2F-A27B-4BA7-A0F9-56E46CE69D2F}" type="pres">
      <dgm:prSet presAssocID="{4B3F0CB2-6028-4BD7-8D48-55EF00AE34AC}" presName="composite" presStyleCnt="0"/>
      <dgm:spPr/>
    </dgm:pt>
    <dgm:pt modelId="{DB46C532-5E08-4622-98B7-844BCA4B40A5}" type="pres">
      <dgm:prSet presAssocID="{4B3F0CB2-6028-4BD7-8D48-55EF00AE34A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9919A-6881-4CC1-AF52-CBE753CF72F4}" type="pres">
      <dgm:prSet presAssocID="{4B3F0CB2-6028-4BD7-8D48-55EF00AE34A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F274D-81D8-4B99-B2B0-CEB92E4F61BE}" type="pres">
      <dgm:prSet presAssocID="{76E521C5-743E-41AF-B722-98F122731195}" presName="sp" presStyleCnt="0"/>
      <dgm:spPr/>
    </dgm:pt>
    <dgm:pt modelId="{AC9D4D39-4028-48A3-A130-27690AF6CF4A}" type="pres">
      <dgm:prSet presAssocID="{C21288E0-8899-4495-9E90-F012CDEF9386}" presName="composite" presStyleCnt="0"/>
      <dgm:spPr/>
    </dgm:pt>
    <dgm:pt modelId="{E0C5B9D9-AE67-4D5F-8380-3120EBDD5B04}" type="pres">
      <dgm:prSet presAssocID="{C21288E0-8899-4495-9E90-F012CDEF938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3F3F0-5764-4EE5-966C-382C76538E45}" type="pres">
      <dgm:prSet presAssocID="{C21288E0-8899-4495-9E90-F012CDEF938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668AE-7767-435C-ADB9-DB1368C13C8E}" type="pres">
      <dgm:prSet presAssocID="{19DFD9B8-85E9-49AE-96BB-817341665D20}" presName="sp" presStyleCnt="0"/>
      <dgm:spPr/>
    </dgm:pt>
    <dgm:pt modelId="{95F4F967-0F7F-4082-84E2-FB4D0706511E}" type="pres">
      <dgm:prSet presAssocID="{6ACDB3E0-788E-4ECA-9C87-409C912D6AE7}" presName="composite" presStyleCnt="0"/>
      <dgm:spPr/>
    </dgm:pt>
    <dgm:pt modelId="{072651FC-FD39-4F79-8E21-57EEC48D6398}" type="pres">
      <dgm:prSet presAssocID="{6ACDB3E0-788E-4ECA-9C87-409C912D6AE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531CE-969B-4EFE-8EAA-175126F499BA}" type="pres">
      <dgm:prSet presAssocID="{6ACDB3E0-788E-4ECA-9C87-409C912D6AE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3E3F3A-20C5-48F7-8D41-C71DAFE00E9E}" srcId="{9D0E7B29-20DC-4C7B-8F14-8325A7E3A431}" destId="{4B3F0CB2-6028-4BD7-8D48-55EF00AE34AC}" srcOrd="0" destOrd="0" parTransId="{A33822F4-C1EF-4362-8039-CAB08362ADAB}" sibTransId="{76E521C5-743E-41AF-B722-98F122731195}"/>
    <dgm:cxn modelId="{B6F064F2-2DFD-4A82-BD58-A8CE87B3009D}" type="presOf" srcId="{57BCAB80-DAB9-4620-AF2E-C672CE87CDB8}" destId="{614531CE-969B-4EFE-8EAA-175126F499BA}" srcOrd="0" destOrd="1" presId="urn:microsoft.com/office/officeart/2005/8/layout/chevron2"/>
    <dgm:cxn modelId="{9EA5CCFD-F3F9-4700-B7EB-AF9E3C0D7A0C}" type="presOf" srcId="{4B3F0CB2-6028-4BD7-8D48-55EF00AE34AC}" destId="{DB46C532-5E08-4622-98B7-844BCA4B40A5}" srcOrd="0" destOrd="0" presId="urn:microsoft.com/office/officeart/2005/8/layout/chevron2"/>
    <dgm:cxn modelId="{CBF54589-ED44-49F1-AB67-702E33469144}" type="presOf" srcId="{C21288E0-8899-4495-9E90-F012CDEF9386}" destId="{E0C5B9D9-AE67-4D5F-8380-3120EBDD5B04}" srcOrd="0" destOrd="0" presId="urn:microsoft.com/office/officeart/2005/8/layout/chevron2"/>
    <dgm:cxn modelId="{1F4361F3-D0DA-4AD0-A95E-F6FAC8C0BF3C}" srcId="{6ACDB3E0-788E-4ECA-9C87-409C912D6AE7}" destId="{57BCAB80-DAB9-4620-AF2E-C672CE87CDB8}" srcOrd="1" destOrd="0" parTransId="{E9498111-0513-4369-877A-E2F6BF1CE090}" sibTransId="{4AB269A0-B59E-4741-8170-E76C4054F0A9}"/>
    <dgm:cxn modelId="{5E8B9072-F08F-404A-A243-DAC5B3EBC51B}" type="presOf" srcId="{6ACDB3E0-788E-4ECA-9C87-409C912D6AE7}" destId="{072651FC-FD39-4F79-8E21-57EEC48D6398}" srcOrd="0" destOrd="0" presId="urn:microsoft.com/office/officeart/2005/8/layout/chevron2"/>
    <dgm:cxn modelId="{74A203C3-7664-4019-9057-A2EB9EDA67D6}" srcId="{6ACDB3E0-788E-4ECA-9C87-409C912D6AE7}" destId="{84DA9AB2-A0FB-4A4E-B40F-BE029AD61B56}" srcOrd="0" destOrd="0" parTransId="{2A4D39A3-6FC3-47A9-BD3F-29199CEB5FD7}" sibTransId="{EE7FAB54-DB63-4EB5-8C18-F071CF1B8C43}"/>
    <dgm:cxn modelId="{17DBE4F9-EA08-402C-8E4A-BD995755DED2}" srcId="{9D0E7B29-20DC-4C7B-8F14-8325A7E3A431}" destId="{6ACDB3E0-788E-4ECA-9C87-409C912D6AE7}" srcOrd="2" destOrd="0" parTransId="{4183970A-AB7E-4D99-8AD9-214BEBC5F69B}" sibTransId="{F81E2489-488F-485A-979D-8188742C0A90}"/>
    <dgm:cxn modelId="{73EC3B86-99B4-4F65-BDB6-F4A91B85667C}" srcId="{C21288E0-8899-4495-9E90-F012CDEF9386}" destId="{CEE1F83E-E60F-4127-88A9-17F70FB9DAA2}" srcOrd="1" destOrd="0" parTransId="{EEC91615-FD01-487C-9EF9-C3F15F373F87}" sibTransId="{F1F8A280-32C5-4049-A6B4-729531CB8C90}"/>
    <dgm:cxn modelId="{34E06412-1373-4AEC-A035-02E4CC55ECFF}" type="presOf" srcId="{CEE1F83E-E60F-4127-88A9-17F70FB9DAA2}" destId="{3AF3F3F0-5764-4EE5-966C-382C76538E45}" srcOrd="0" destOrd="1" presId="urn:microsoft.com/office/officeart/2005/8/layout/chevron2"/>
    <dgm:cxn modelId="{E6CDB761-9223-4A20-B36B-AC00BA41D434}" type="presOf" srcId="{9D0E7B29-20DC-4C7B-8F14-8325A7E3A431}" destId="{900E1D4A-C2A3-4942-908D-E5B0B1972FD1}" srcOrd="0" destOrd="0" presId="urn:microsoft.com/office/officeart/2005/8/layout/chevron2"/>
    <dgm:cxn modelId="{A78CC9F8-43CD-4D0F-B260-F5EF3215E743}" type="presOf" srcId="{6D146AD2-B6F7-49B1-AB52-17DB229739C3}" destId="{3AF3F3F0-5764-4EE5-966C-382C76538E45}" srcOrd="0" destOrd="0" presId="urn:microsoft.com/office/officeart/2005/8/layout/chevron2"/>
    <dgm:cxn modelId="{C7E118A1-C0D5-4B91-8433-60C4235FF4EA}" srcId="{9D0E7B29-20DC-4C7B-8F14-8325A7E3A431}" destId="{C21288E0-8899-4495-9E90-F012CDEF9386}" srcOrd="1" destOrd="0" parTransId="{D47764F5-EC7E-4FBF-884D-90CDE36B4838}" sibTransId="{19DFD9B8-85E9-49AE-96BB-817341665D20}"/>
    <dgm:cxn modelId="{934EA7C6-A68A-4E8C-AB76-AA6BA39FDDF4}" type="presOf" srcId="{84DA9AB2-A0FB-4A4E-B40F-BE029AD61B56}" destId="{614531CE-969B-4EFE-8EAA-175126F499BA}" srcOrd="0" destOrd="0" presId="urn:microsoft.com/office/officeart/2005/8/layout/chevron2"/>
    <dgm:cxn modelId="{8682A965-0B57-46FA-A8FF-402DA7EBAF9C}" srcId="{C21288E0-8899-4495-9E90-F012CDEF9386}" destId="{6D146AD2-B6F7-49B1-AB52-17DB229739C3}" srcOrd="0" destOrd="0" parTransId="{9602EF30-8095-4BBE-85EF-73932C8B137D}" sibTransId="{B8C36D6D-9143-41D5-A8F7-1EBA2C80ED41}"/>
    <dgm:cxn modelId="{99CB48B3-E48A-49C7-88F7-785242EC977B}" srcId="{4B3F0CB2-6028-4BD7-8D48-55EF00AE34AC}" destId="{E792CF09-2760-4E5E-8CB5-DB74B35C0D67}" srcOrd="0" destOrd="0" parTransId="{D3D697F1-7F30-4BF3-BE73-09DACFA2C17D}" sibTransId="{97A692C0-FE5C-4119-A80A-04129075C448}"/>
    <dgm:cxn modelId="{22C4AB6F-8A39-4904-882B-5D6CBAEBCE2D}" type="presOf" srcId="{E792CF09-2760-4E5E-8CB5-DB74B35C0D67}" destId="{1DE9919A-6881-4CC1-AF52-CBE753CF72F4}" srcOrd="0" destOrd="0" presId="urn:microsoft.com/office/officeart/2005/8/layout/chevron2"/>
    <dgm:cxn modelId="{A3269BD7-F64C-4451-B1B8-ADFC9EE89452}" type="presParOf" srcId="{900E1D4A-C2A3-4942-908D-E5B0B1972FD1}" destId="{FC94FE2F-A27B-4BA7-A0F9-56E46CE69D2F}" srcOrd="0" destOrd="0" presId="urn:microsoft.com/office/officeart/2005/8/layout/chevron2"/>
    <dgm:cxn modelId="{7229D546-4C51-4ACC-8DDB-D0A4A5852EB2}" type="presParOf" srcId="{FC94FE2F-A27B-4BA7-A0F9-56E46CE69D2F}" destId="{DB46C532-5E08-4622-98B7-844BCA4B40A5}" srcOrd="0" destOrd="0" presId="urn:microsoft.com/office/officeart/2005/8/layout/chevron2"/>
    <dgm:cxn modelId="{066F6187-BF95-4CAB-8669-A4498219F143}" type="presParOf" srcId="{FC94FE2F-A27B-4BA7-A0F9-56E46CE69D2F}" destId="{1DE9919A-6881-4CC1-AF52-CBE753CF72F4}" srcOrd="1" destOrd="0" presId="urn:microsoft.com/office/officeart/2005/8/layout/chevron2"/>
    <dgm:cxn modelId="{643E444D-56CB-4788-A43B-BE9DCF2D69D7}" type="presParOf" srcId="{900E1D4A-C2A3-4942-908D-E5B0B1972FD1}" destId="{4B1F274D-81D8-4B99-B2B0-CEB92E4F61BE}" srcOrd="1" destOrd="0" presId="urn:microsoft.com/office/officeart/2005/8/layout/chevron2"/>
    <dgm:cxn modelId="{C1ABF46B-D14B-498C-BE9D-0ED519B094C0}" type="presParOf" srcId="{900E1D4A-C2A3-4942-908D-E5B0B1972FD1}" destId="{AC9D4D39-4028-48A3-A130-27690AF6CF4A}" srcOrd="2" destOrd="0" presId="urn:microsoft.com/office/officeart/2005/8/layout/chevron2"/>
    <dgm:cxn modelId="{A683E4AC-E26E-49D3-AA56-7B14D13661D7}" type="presParOf" srcId="{AC9D4D39-4028-48A3-A130-27690AF6CF4A}" destId="{E0C5B9D9-AE67-4D5F-8380-3120EBDD5B04}" srcOrd="0" destOrd="0" presId="urn:microsoft.com/office/officeart/2005/8/layout/chevron2"/>
    <dgm:cxn modelId="{DB5268FD-3C1A-493F-836C-2B00D37879F2}" type="presParOf" srcId="{AC9D4D39-4028-48A3-A130-27690AF6CF4A}" destId="{3AF3F3F0-5764-4EE5-966C-382C76538E45}" srcOrd="1" destOrd="0" presId="urn:microsoft.com/office/officeart/2005/8/layout/chevron2"/>
    <dgm:cxn modelId="{9571148E-D8A7-4784-875B-D5570CE5413F}" type="presParOf" srcId="{900E1D4A-C2A3-4942-908D-E5B0B1972FD1}" destId="{152668AE-7767-435C-ADB9-DB1368C13C8E}" srcOrd="3" destOrd="0" presId="urn:microsoft.com/office/officeart/2005/8/layout/chevron2"/>
    <dgm:cxn modelId="{EC3E1C6E-E604-45AF-8E57-085BEE7D69F2}" type="presParOf" srcId="{900E1D4A-C2A3-4942-908D-E5B0B1972FD1}" destId="{95F4F967-0F7F-4082-84E2-FB4D0706511E}" srcOrd="4" destOrd="0" presId="urn:microsoft.com/office/officeart/2005/8/layout/chevron2"/>
    <dgm:cxn modelId="{71F413FC-B55B-446F-96AC-9103C13E8856}" type="presParOf" srcId="{95F4F967-0F7F-4082-84E2-FB4D0706511E}" destId="{072651FC-FD39-4F79-8E21-57EEC48D6398}" srcOrd="0" destOrd="0" presId="urn:microsoft.com/office/officeart/2005/8/layout/chevron2"/>
    <dgm:cxn modelId="{E2A8FB43-DAE7-4FBB-B81E-764054EFF0B9}" type="presParOf" srcId="{95F4F967-0F7F-4082-84E2-FB4D0706511E}" destId="{614531CE-969B-4EFE-8EAA-175126F499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1C9B9-2868-4FDF-9AA7-6B349DDC84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D1F7A5-1E6D-4135-806C-17B6A4E86815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2400" dirty="0" smtClean="0">
              <a:solidFill>
                <a:schemeClr val="accent1"/>
              </a:solidFill>
            </a:rPr>
            <a:t>Gossip deals with subjects that are shocking or personal.</a:t>
          </a:r>
          <a:endParaRPr lang="en-US" sz="2400" dirty="0">
            <a:solidFill>
              <a:schemeClr val="accent1"/>
            </a:solidFill>
          </a:endParaRPr>
        </a:p>
      </dgm:t>
    </dgm:pt>
    <dgm:pt modelId="{8BC38A05-DFF3-4A9A-9722-6F16341E9EE4}" type="parTrans" cxnId="{7CFFED9E-693C-407B-93BD-45DBC3544093}">
      <dgm:prSet/>
      <dgm:spPr/>
      <dgm:t>
        <a:bodyPr/>
        <a:lstStyle/>
        <a:p>
          <a:endParaRPr lang="en-US"/>
        </a:p>
      </dgm:t>
    </dgm:pt>
    <dgm:pt modelId="{1C728E86-D731-491A-8B4B-F042F64948EF}" type="sibTrans" cxnId="{7CFFED9E-693C-407B-93BD-45DBC3544093}">
      <dgm:prSet/>
      <dgm:spPr/>
      <dgm:t>
        <a:bodyPr/>
        <a:lstStyle/>
        <a:p>
          <a:endParaRPr lang="en-US"/>
        </a:p>
      </dgm:t>
    </dgm:pt>
    <dgm:pt modelId="{52DAB5C1-EACF-4FF1-A608-77714DC52165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2400" dirty="0" smtClean="0">
              <a:solidFill>
                <a:schemeClr val="accent1"/>
              </a:solidFill>
            </a:rPr>
            <a:t>Gossip is usually about private things that people do not usually talk openly about.</a:t>
          </a:r>
          <a:endParaRPr lang="en-US" sz="2400" dirty="0">
            <a:solidFill>
              <a:schemeClr val="accent1"/>
            </a:solidFill>
          </a:endParaRPr>
        </a:p>
      </dgm:t>
    </dgm:pt>
    <dgm:pt modelId="{4DDDFBD2-DF0A-4FCA-8491-F781B785C075}" type="parTrans" cxnId="{F86D5B0F-088D-43D4-9098-8C01926297E0}">
      <dgm:prSet/>
      <dgm:spPr/>
      <dgm:t>
        <a:bodyPr/>
        <a:lstStyle/>
        <a:p>
          <a:endParaRPr lang="en-US"/>
        </a:p>
      </dgm:t>
    </dgm:pt>
    <dgm:pt modelId="{A62E693E-1F07-4CD8-AC9D-343DAD99BF94}" type="sibTrans" cxnId="{F86D5B0F-088D-43D4-9098-8C01926297E0}">
      <dgm:prSet/>
      <dgm:spPr/>
      <dgm:t>
        <a:bodyPr/>
        <a:lstStyle/>
        <a:p>
          <a:endParaRPr lang="en-US"/>
        </a:p>
      </dgm:t>
    </dgm:pt>
    <dgm:pt modelId="{2EFDB871-1C71-48D2-8EF8-CA50F293D74C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2400" dirty="0" smtClean="0">
              <a:solidFill>
                <a:schemeClr val="accent1"/>
              </a:solidFill>
            </a:rPr>
            <a:t>Gossip is usually spread behind the person’s back.</a:t>
          </a:r>
          <a:endParaRPr lang="en-US" sz="2400" dirty="0">
            <a:solidFill>
              <a:schemeClr val="accent1"/>
            </a:solidFill>
          </a:endParaRPr>
        </a:p>
      </dgm:t>
    </dgm:pt>
    <dgm:pt modelId="{4C5FDF2D-AF80-4372-B7D5-C470DD53411F}" type="parTrans" cxnId="{46DFBFA6-6E32-4D11-8BAC-2C28F1EE63AB}">
      <dgm:prSet/>
      <dgm:spPr/>
      <dgm:t>
        <a:bodyPr/>
        <a:lstStyle/>
        <a:p>
          <a:endParaRPr lang="en-US"/>
        </a:p>
      </dgm:t>
    </dgm:pt>
    <dgm:pt modelId="{2C02740A-2801-46A4-8108-52462085DBE7}" type="sibTrans" cxnId="{46DFBFA6-6E32-4D11-8BAC-2C28F1EE63AB}">
      <dgm:prSet/>
      <dgm:spPr/>
      <dgm:t>
        <a:bodyPr/>
        <a:lstStyle/>
        <a:p>
          <a:endParaRPr lang="en-US"/>
        </a:p>
      </dgm:t>
    </dgm:pt>
    <dgm:pt modelId="{C454D77E-F66A-4C79-BE76-3D6EBD52E4B8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2400" dirty="0" smtClean="0">
              <a:solidFill>
                <a:schemeClr val="accent1"/>
              </a:solidFill>
            </a:rPr>
            <a:t>Gossip can be true, false, or a rumor.</a:t>
          </a:r>
          <a:endParaRPr lang="en-US" sz="2400" dirty="0">
            <a:solidFill>
              <a:schemeClr val="accent1"/>
            </a:solidFill>
          </a:endParaRPr>
        </a:p>
      </dgm:t>
    </dgm:pt>
    <dgm:pt modelId="{B2A5576E-F4A9-4135-951E-2640CF31F34C}" type="parTrans" cxnId="{29F62852-0A6C-4938-8651-E16627A077C5}">
      <dgm:prSet/>
      <dgm:spPr/>
      <dgm:t>
        <a:bodyPr/>
        <a:lstStyle/>
        <a:p>
          <a:endParaRPr lang="en-US"/>
        </a:p>
      </dgm:t>
    </dgm:pt>
    <dgm:pt modelId="{94878561-BBD6-4743-B22A-E84985C70CEB}" type="sibTrans" cxnId="{29F62852-0A6C-4938-8651-E16627A077C5}">
      <dgm:prSet/>
      <dgm:spPr/>
      <dgm:t>
        <a:bodyPr/>
        <a:lstStyle/>
        <a:p>
          <a:endParaRPr lang="en-US"/>
        </a:p>
      </dgm:t>
    </dgm:pt>
    <dgm:pt modelId="{2EFDFA03-9759-45B2-971E-44A7C8DC3DB8}" type="pres">
      <dgm:prSet presAssocID="{AD91C9B9-2868-4FDF-9AA7-6B349DDC84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83695A-0C5E-4BDC-B50F-4D1EFFDF4753}" type="pres">
      <dgm:prSet presAssocID="{79D1F7A5-1E6D-4135-806C-17B6A4E8681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440AD-31EF-4298-9A97-2DA15A404298}" type="pres">
      <dgm:prSet presAssocID="{79D1F7A5-1E6D-4135-806C-17B6A4E8681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C82D8-62CB-404F-A668-8BCAA42397DE}" type="pres">
      <dgm:prSet presAssocID="{2EFDB871-1C71-48D2-8EF8-CA50F293D74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F2EF1-9477-4692-9036-091D14F0B22E}" type="pres">
      <dgm:prSet presAssocID="{2EFDB871-1C71-48D2-8EF8-CA50F293D74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A7B749-88CF-4C5C-91CD-6DF868ECDBF5}" type="presOf" srcId="{2EFDB871-1C71-48D2-8EF8-CA50F293D74C}" destId="{BC6C82D8-62CB-404F-A668-8BCAA42397DE}" srcOrd="0" destOrd="0" presId="urn:microsoft.com/office/officeart/2005/8/layout/vList2"/>
    <dgm:cxn modelId="{29F62852-0A6C-4938-8651-E16627A077C5}" srcId="{2EFDB871-1C71-48D2-8EF8-CA50F293D74C}" destId="{C454D77E-F66A-4C79-BE76-3D6EBD52E4B8}" srcOrd="0" destOrd="0" parTransId="{B2A5576E-F4A9-4135-951E-2640CF31F34C}" sibTransId="{94878561-BBD6-4743-B22A-E84985C70CEB}"/>
    <dgm:cxn modelId="{46DFBFA6-6E32-4D11-8BAC-2C28F1EE63AB}" srcId="{AD91C9B9-2868-4FDF-9AA7-6B349DDC846B}" destId="{2EFDB871-1C71-48D2-8EF8-CA50F293D74C}" srcOrd="1" destOrd="0" parTransId="{4C5FDF2D-AF80-4372-B7D5-C470DD53411F}" sibTransId="{2C02740A-2801-46A4-8108-52462085DBE7}"/>
    <dgm:cxn modelId="{FCF1D361-3ACC-4D4F-92AF-7F8D9F5D1C1B}" type="presOf" srcId="{AD91C9B9-2868-4FDF-9AA7-6B349DDC846B}" destId="{2EFDFA03-9759-45B2-971E-44A7C8DC3DB8}" srcOrd="0" destOrd="0" presId="urn:microsoft.com/office/officeart/2005/8/layout/vList2"/>
    <dgm:cxn modelId="{F86D5B0F-088D-43D4-9098-8C01926297E0}" srcId="{79D1F7A5-1E6D-4135-806C-17B6A4E86815}" destId="{52DAB5C1-EACF-4FF1-A608-77714DC52165}" srcOrd="0" destOrd="0" parTransId="{4DDDFBD2-DF0A-4FCA-8491-F781B785C075}" sibTransId="{A62E693E-1F07-4CD8-AC9D-343DAD99BF94}"/>
    <dgm:cxn modelId="{4B27ACED-2FC9-4F7B-99A1-D927A2208234}" type="presOf" srcId="{52DAB5C1-EACF-4FF1-A608-77714DC52165}" destId="{88A440AD-31EF-4298-9A97-2DA15A404298}" srcOrd="0" destOrd="0" presId="urn:microsoft.com/office/officeart/2005/8/layout/vList2"/>
    <dgm:cxn modelId="{C6DE6048-EEB6-479D-85C3-F8DAAD735AA9}" type="presOf" srcId="{79D1F7A5-1E6D-4135-806C-17B6A4E86815}" destId="{7183695A-0C5E-4BDC-B50F-4D1EFFDF4753}" srcOrd="0" destOrd="0" presId="urn:microsoft.com/office/officeart/2005/8/layout/vList2"/>
    <dgm:cxn modelId="{A6E9790D-DC8F-49E3-916C-C6157DDC16D0}" type="presOf" srcId="{C454D77E-F66A-4C79-BE76-3D6EBD52E4B8}" destId="{E42F2EF1-9477-4692-9036-091D14F0B22E}" srcOrd="0" destOrd="0" presId="urn:microsoft.com/office/officeart/2005/8/layout/vList2"/>
    <dgm:cxn modelId="{7CFFED9E-693C-407B-93BD-45DBC3544093}" srcId="{AD91C9B9-2868-4FDF-9AA7-6B349DDC846B}" destId="{79D1F7A5-1E6D-4135-806C-17B6A4E86815}" srcOrd="0" destOrd="0" parTransId="{8BC38A05-DFF3-4A9A-9722-6F16341E9EE4}" sibTransId="{1C728E86-D731-491A-8B4B-F042F64948EF}"/>
    <dgm:cxn modelId="{48EE9148-29F9-4CEA-8149-17F70C814D54}" type="presParOf" srcId="{2EFDFA03-9759-45B2-971E-44A7C8DC3DB8}" destId="{7183695A-0C5E-4BDC-B50F-4D1EFFDF4753}" srcOrd="0" destOrd="0" presId="urn:microsoft.com/office/officeart/2005/8/layout/vList2"/>
    <dgm:cxn modelId="{97346A29-2177-4BC8-8692-2C2933224D84}" type="presParOf" srcId="{2EFDFA03-9759-45B2-971E-44A7C8DC3DB8}" destId="{88A440AD-31EF-4298-9A97-2DA15A404298}" srcOrd="1" destOrd="0" presId="urn:microsoft.com/office/officeart/2005/8/layout/vList2"/>
    <dgm:cxn modelId="{CA2613EF-78DB-458B-94F1-4777F6C4D062}" type="presParOf" srcId="{2EFDFA03-9759-45B2-971E-44A7C8DC3DB8}" destId="{BC6C82D8-62CB-404F-A668-8BCAA42397DE}" srcOrd="2" destOrd="0" presId="urn:microsoft.com/office/officeart/2005/8/layout/vList2"/>
    <dgm:cxn modelId="{C00DBD95-164D-4EB4-BA19-D4CE51B99351}" type="presParOf" srcId="{2EFDFA03-9759-45B2-971E-44A7C8DC3DB8}" destId="{E42F2EF1-9477-4692-9036-091D14F0B22E}" srcOrd="3" destOrd="0" presId="urn:microsoft.com/office/officeart/2005/8/layout/vList2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6C532-5E08-4622-98B7-844BCA4B40A5}">
      <dsp:nvSpPr>
        <dsp:cNvPr id="0" name=""/>
        <dsp:cNvSpPr/>
      </dsp:nvSpPr>
      <dsp:spPr>
        <a:xfrm rot="5400000">
          <a:off x="-195290" y="195361"/>
          <a:ext cx="1301936" cy="9113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Not verified</a:t>
          </a:r>
          <a:endParaRPr lang="en-US" sz="1300" kern="1200" dirty="0"/>
        </a:p>
      </dsp:txBody>
      <dsp:txXfrm rot="-5400000">
        <a:off x="1" y="455749"/>
        <a:ext cx="911355" cy="390581"/>
      </dsp:txXfrm>
    </dsp:sp>
    <dsp:sp modelId="{1DE9919A-6881-4CC1-AF52-CBE753CF72F4}">
      <dsp:nvSpPr>
        <dsp:cNvPr id="0" name=""/>
        <dsp:cNvSpPr/>
      </dsp:nvSpPr>
      <dsp:spPr>
        <a:xfrm rot="5400000">
          <a:off x="3421066" y="-2509640"/>
          <a:ext cx="846258" cy="5865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accent1"/>
              </a:solidFill>
            </a:rPr>
            <a:t>The person telling it does not know if it is true.</a:t>
          </a:r>
          <a:endParaRPr lang="en-US" sz="1700" kern="1200" dirty="0">
            <a:solidFill>
              <a:schemeClr val="accent1"/>
            </a:solidFill>
          </a:endParaRPr>
        </a:p>
      </dsp:txBody>
      <dsp:txXfrm rot="-5400000">
        <a:off x="911355" y="41382"/>
        <a:ext cx="5824370" cy="763636"/>
      </dsp:txXfrm>
    </dsp:sp>
    <dsp:sp modelId="{E0C5B9D9-AE67-4D5F-8380-3120EBDD5B04}">
      <dsp:nvSpPr>
        <dsp:cNvPr id="0" name=""/>
        <dsp:cNvSpPr/>
      </dsp:nvSpPr>
      <dsp:spPr>
        <a:xfrm rot="5400000">
          <a:off x="-195290" y="1298509"/>
          <a:ext cx="1301936" cy="9113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Spread fast</a:t>
          </a:r>
          <a:endParaRPr lang="en-US" sz="1300" kern="1200" dirty="0"/>
        </a:p>
      </dsp:txBody>
      <dsp:txXfrm rot="-5400000">
        <a:off x="1" y="1558897"/>
        <a:ext cx="911355" cy="390581"/>
      </dsp:txXfrm>
    </dsp:sp>
    <dsp:sp modelId="{3AF3F3F0-5764-4EE5-966C-382C76538E45}">
      <dsp:nvSpPr>
        <dsp:cNvPr id="0" name=""/>
        <dsp:cNvSpPr/>
      </dsp:nvSpPr>
      <dsp:spPr>
        <a:xfrm rot="5400000">
          <a:off x="3421066" y="-1406492"/>
          <a:ext cx="846258" cy="5865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accent1"/>
              </a:solidFill>
            </a:rPr>
            <a:t>Spread from person to person</a:t>
          </a:r>
          <a:endParaRPr lang="en-US" sz="1700" kern="1200" dirty="0">
            <a:solidFill>
              <a:schemeClr val="accent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accent1"/>
              </a:solidFill>
            </a:rPr>
            <a:t>Spread to a whole group of people</a:t>
          </a:r>
          <a:endParaRPr lang="en-US" sz="1700" kern="1200" dirty="0">
            <a:solidFill>
              <a:schemeClr val="accent1"/>
            </a:solidFill>
          </a:endParaRPr>
        </a:p>
      </dsp:txBody>
      <dsp:txXfrm rot="-5400000">
        <a:off x="911355" y="1144530"/>
        <a:ext cx="5824370" cy="763636"/>
      </dsp:txXfrm>
    </dsp:sp>
    <dsp:sp modelId="{072651FC-FD39-4F79-8E21-57EEC48D6398}">
      <dsp:nvSpPr>
        <dsp:cNvPr id="0" name=""/>
        <dsp:cNvSpPr/>
      </dsp:nvSpPr>
      <dsp:spPr>
        <a:xfrm rot="5400000">
          <a:off x="-195290" y="2401658"/>
          <a:ext cx="1301936" cy="9113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Change</a:t>
          </a:r>
          <a:endParaRPr lang="en-US" sz="1300" kern="1200" dirty="0"/>
        </a:p>
      </dsp:txBody>
      <dsp:txXfrm rot="-5400000">
        <a:off x="1" y="2662046"/>
        <a:ext cx="911355" cy="390581"/>
      </dsp:txXfrm>
    </dsp:sp>
    <dsp:sp modelId="{614531CE-969B-4EFE-8EAA-175126F499BA}">
      <dsp:nvSpPr>
        <dsp:cNvPr id="0" name=""/>
        <dsp:cNvSpPr/>
      </dsp:nvSpPr>
      <dsp:spPr>
        <a:xfrm rot="5400000">
          <a:off x="3421066" y="-303343"/>
          <a:ext cx="846258" cy="5865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accent1"/>
              </a:solidFill>
            </a:rPr>
            <a:t>Rumors can change slightly each time they’re told.</a:t>
          </a:r>
          <a:endParaRPr lang="en-US" sz="1700" kern="1200" dirty="0">
            <a:solidFill>
              <a:schemeClr val="accent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accent1"/>
              </a:solidFill>
            </a:rPr>
            <a:t>They can get more exaggerated over time</a:t>
          </a:r>
          <a:endParaRPr lang="en-US" sz="1700" kern="1200" dirty="0">
            <a:solidFill>
              <a:schemeClr val="accent1"/>
            </a:solidFill>
          </a:endParaRPr>
        </a:p>
      </dsp:txBody>
      <dsp:txXfrm rot="-5400000">
        <a:off x="911355" y="2247679"/>
        <a:ext cx="5824370" cy="763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3695A-0C5E-4BDC-B50F-4D1EFFDF4753}">
      <dsp:nvSpPr>
        <dsp:cNvPr id="0" name=""/>
        <dsp:cNvSpPr/>
      </dsp:nvSpPr>
      <dsp:spPr>
        <a:xfrm>
          <a:off x="0" y="4587"/>
          <a:ext cx="6777037" cy="954719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/>
              </a:solidFill>
            </a:rPr>
            <a:t>Gossip deals with subjects that are shocking or personal.</a:t>
          </a:r>
          <a:endParaRPr lang="en-US" sz="2400" kern="1200" dirty="0">
            <a:solidFill>
              <a:schemeClr val="accent1"/>
            </a:solidFill>
          </a:endParaRPr>
        </a:p>
      </dsp:txBody>
      <dsp:txXfrm>
        <a:off x="46606" y="51193"/>
        <a:ext cx="6683825" cy="861507"/>
      </dsp:txXfrm>
    </dsp:sp>
    <dsp:sp modelId="{88A440AD-31EF-4298-9A97-2DA15A404298}">
      <dsp:nvSpPr>
        <dsp:cNvPr id="0" name=""/>
        <dsp:cNvSpPr/>
      </dsp:nvSpPr>
      <dsp:spPr>
        <a:xfrm>
          <a:off x="0" y="959307"/>
          <a:ext cx="6777037" cy="794880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7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chemeClr val="accent1"/>
              </a:solidFill>
            </a:rPr>
            <a:t>Gossip is usually about private things that people do not usually talk openly about.</a:t>
          </a:r>
          <a:endParaRPr lang="en-US" sz="2400" kern="1200" dirty="0">
            <a:solidFill>
              <a:schemeClr val="accent1"/>
            </a:solidFill>
          </a:endParaRPr>
        </a:p>
      </dsp:txBody>
      <dsp:txXfrm>
        <a:off x="0" y="959307"/>
        <a:ext cx="6777037" cy="794880"/>
      </dsp:txXfrm>
    </dsp:sp>
    <dsp:sp modelId="{BC6C82D8-62CB-404F-A668-8BCAA42397DE}">
      <dsp:nvSpPr>
        <dsp:cNvPr id="0" name=""/>
        <dsp:cNvSpPr/>
      </dsp:nvSpPr>
      <dsp:spPr>
        <a:xfrm>
          <a:off x="0" y="1754187"/>
          <a:ext cx="6777037" cy="954719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/>
              </a:solidFill>
            </a:rPr>
            <a:t>Gossip is usually spread behind the person’s back.</a:t>
          </a:r>
          <a:endParaRPr lang="en-US" sz="2400" kern="1200" dirty="0">
            <a:solidFill>
              <a:schemeClr val="accent1"/>
            </a:solidFill>
          </a:endParaRPr>
        </a:p>
      </dsp:txBody>
      <dsp:txXfrm>
        <a:off x="46606" y="1800793"/>
        <a:ext cx="6683825" cy="861507"/>
      </dsp:txXfrm>
    </dsp:sp>
    <dsp:sp modelId="{E42F2EF1-9477-4692-9036-091D14F0B22E}">
      <dsp:nvSpPr>
        <dsp:cNvPr id="0" name=""/>
        <dsp:cNvSpPr/>
      </dsp:nvSpPr>
      <dsp:spPr>
        <a:xfrm>
          <a:off x="0" y="2708907"/>
          <a:ext cx="6777037" cy="794880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7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chemeClr val="accent1"/>
              </a:solidFill>
            </a:rPr>
            <a:t>Gossip can be true, false, or a rumor.</a:t>
          </a:r>
          <a:endParaRPr lang="en-US" sz="2400" kern="1200" dirty="0">
            <a:solidFill>
              <a:schemeClr val="accent1"/>
            </a:solidFill>
          </a:endParaRPr>
        </a:p>
      </dsp:txBody>
      <dsp:txXfrm>
        <a:off x="0" y="2708907"/>
        <a:ext cx="6777037" cy="79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F0FB249-BF05-46B8-A55B-5273A97E78E3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7/26/16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F0FB249-BF05-46B8-A55B-5273A97E78E3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QEP47h4s49hEWM&amp;tbnid=K_YWalMBnZfyCM:&amp;ved=0CAUQjRw&amp;url=http://www2.vbschools.com/middle-school-athletics/&amp;ei=aKLjU-WoMMLX8AGa6IGYCg&amp;bvm=bv.72676100,d.b2U&amp;psig=AFQjCNGIVxR7Sae85WxutWAdMdhEK4pMkw&amp;ust=1407513554500378" TargetMode="External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south.org/SOS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lanningyourdream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Transitioning into Middle School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Christina Lane,</a:t>
            </a:r>
          </a:p>
          <a:p>
            <a:r>
              <a:rPr lang="en-US" dirty="0" smtClean="0"/>
              <a:t>Northern Middle Tennessee Representative, Student </a:t>
            </a:r>
            <a:r>
              <a:rPr lang="en-US" dirty="0" smtClean="0"/>
              <a:t>Outreach Services</a:t>
            </a:r>
            <a:endParaRPr lang="en-US" dirty="0"/>
          </a:p>
        </p:txBody>
      </p:sp>
      <p:pic>
        <p:nvPicPr>
          <p:cNvPr id="1026" name="Picture 1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3152776" cy="197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prep4middleschool.com/wp-content/uploads/2012/04/brochure-cover-photo1500x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7" y="2514600"/>
            <a:ext cx="4762500" cy="247650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57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character.org/pp-application/applicant_files/1211_289/TAMER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57" y="2514600"/>
            <a:ext cx="6742027" cy="4038600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80539">
            <a:off x="217023" y="986334"/>
            <a:ext cx="4948967" cy="820427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Bye-Bye Recess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76400"/>
            <a:ext cx="4459995" cy="457200"/>
          </a:xfrm>
        </p:spPr>
        <p:txBody>
          <a:bodyPr/>
          <a:lstStyle/>
          <a:p>
            <a:pPr marL="6858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You will survive without it!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7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33738">
            <a:off x="108737" y="588744"/>
            <a:ext cx="3757110" cy="1327156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Get Involved!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641" y="4724400"/>
            <a:ext cx="3757108" cy="15625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Explore new interests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Make new friends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Have lots of fun!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2.gstatic.com/images?q=tbn:ANd9GcSXQELFsNVHnaqlhbhiLIXyTgNGACx57VmJv0Uvft5wbb9jOL-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75" y="1798149"/>
            <a:ext cx="3095625" cy="1190625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g7qyly4VO6Wlcvdb2gEb3xQvZFQ6UDOm2KaQRFkccp-RReB2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2466975" cy="1847851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QCqV22bYH5EDneY2gG90-CBjS7H1tYW_QhgAEcxSTfpkDsTPG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87789"/>
            <a:ext cx="2571750" cy="1781176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200" y="1391553"/>
            <a:ext cx="114437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Sports</a:t>
            </a:r>
          </a:p>
        </p:txBody>
      </p:sp>
      <p:sp>
        <p:nvSpPr>
          <p:cNvPr id="6" name="TextBox 5"/>
          <p:cNvSpPr txBox="1"/>
          <p:nvPr/>
        </p:nvSpPr>
        <p:spPr>
          <a:xfrm rot="20877951">
            <a:off x="715268" y="2367662"/>
            <a:ext cx="1066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Clubs</a:t>
            </a:r>
          </a:p>
        </p:txBody>
      </p:sp>
      <p:sp>
        <p:nvSpPr>
          <p:cNvPr id="7" name="TextBox 6"/>
          <p:cNvSpPr txBox="1"/>
          <p:nvPr/>
        </p:nvSpPr>
        <p:spPr>
          <a:xfrm rot="1011948">
            <a:off x="6924674" y="2518457"/>
            <a:ext cx="16097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84665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91169">
            <a:off x="558126" y="1291556"/>
            <a:ext cx="4671510" cy="769688"/>
          </a:xfr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Student Body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06613">
            <a:off x="655058" y="2438400"/>
            <a:ext cx="4983742" cy="350897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Moving from the oldest kid to the youngest</a:t>
            </a:r>
          </a:p>
          <a:p>
            <a:r>
              <a:rPr lang="en-US" dirty="0" smtClean="0"/>
              <a:t>These kids were young once – they will help you.</a:t>
            </a:r>
          </a:p>
          <a:p>
            <a:r>
              <a:rPr lang="en-US" dirty="0" smtClean="0"/>
              <a:t>If you ever feel bullied, just tell a teacher or counselor.</a:t>
            </a:r>
          </a:p>
          <a:p>
            <a:r>
              <a:rPr lang="en-US" dirty="0" smtClean="0"/>
              <a:t>Try to keep yourself open to all kinds of friends.</a:t>
            </a:r>
          </a:p>
          <a:p>
            <a:endParaRPr lang="en-US" dirty="0"/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xQTEhUUEhQWFBUXFxgYGRgXFxgYGxwdGhgYGxgXFxcYHCggGBolHBQVITEhJSkrLi4uHB8zODMsNygtLisBCgoKDg0OGxAQGywkHyQtLCw0LSwsLDQsLCwsLCwsLCwsLCwsLCwsLCwsLCwsLCwsLCwsLCwsLCwsLCwsLCwsLP/AABEIALcBEwMBIgACEQEDEQH/xAAcAAABBQEBAQAAAAAAAAAAAAAFAAMEBgcBAgj/xABEEAACAQIDBQUFBQQKAQUBAAABAhEAAwQSIQUGMUFREyJhcYEHMpGhsRRCUnLBYrLR8BUjJDOCkqLC4fE0FlNjc3RU/8QAGgEAAgMBAQAAAAAAAAAAAAAAAwQBAgUABv/EADIRAAICAQQABQMCBQQDAAAAAAABAgMRBBIhMQUiMkFRE2GxM3EUI4Hh8FKh0fEVQpH/2gAMAwEAAhEDEQA/ANiK12nzXhloZI3SrprzNcceq5XM1Ka447SrmalNcQdrlKaVccKuGlNKa44VcrtcqDiJtS2DaYHgRVX+wLyLjydv40a3wLDBYgpObs2iOMxpFVbdO85wts3SS0a5hBqVj3LJyXQtysZcfHYi2XdkSMqsxMfGtEt4brWc+zxp2ljCPD6CtQqsfcLf2v2RU9rY7ELjOytOEti0rwVB1LMP0obtjebFYdrILW3Fy4EPcIPmINFdsQuKZzoBZWT/AImrK9vbxLido2FtEm3bcCeRM6xXSSUWyafNYovo3pNQKDb1beGDtrcIUgsFgmNTwjqaM2uA8qzz22D+z4b/APUn0apQH3LwuIy23uEcFLR5CYrxiLhZFYDjB+Ipu9/413/6m/cNMYW4TaSfwj6Vazs6PpyN3CelUP2gt/VDT71aBdqhe0X+6H5hQJIrN+VlHwfA1E27bzWiPKpmD4Gom3LmWyxNRERr/URVk2eOpp+1s1Z1mo42qvQ17TbA5LV2pmwmgkuy7f4alWMOFEKIFB//AFD0WkN4GP3RVXCZO5fI7tRe/wClWD2aqPtyflb9KA7RMsD4CrB7Nv8Azk/K36VEvQJWepmym2KVOClQNpTJbhSpClNaAU4RXhkr3SqMEkcrXKfIplq445XK7XK4gVKKVKoOORSy12uqJruDjzlFdWzNPra6127dCqWYgAakmpwcMYhEVGNyMsGSenOgV7aezlWTcTL1GaPiNKzrf7fG7isR9msFktLM9SQJzOPuj/uqJtHbViSLSs5Gua45M+IUaKCZ0k1RxTYaEnFcNm47P3j2ZbvTaMFgAXAOU68D4+lHcLvNhbhIS8pymCeAB6SedfNFjatvJzVg0kgwNRHXkYqy7j7RzP2bkkfiAAUD9vr5/Wua2rgl5m8tm84vZlq/3m7wIjQ6EUI/9A4LMrC3lZSCCIBkUB3axlyzeXDm6OIjnnX9kE8SuulX98SOWtVSjLtFvqWV8RlwOcBxoDvLstMWqpc91HDjzHCiLuTxrwasAUmnlDos5rTp1Qr8QRUCwhVQOgj4UUs+63lUAcKvPshPjA1cnwqg+0QnshI+8K0F6oHtH/uh+cUGSK2ellKwPA1B3pH9mf0qfgBxqLvOhOHYDjpUR7EI+tGdV7tjjRxd2r5tZwjTmjLHKJzTQYSCQeIpjOTThjJ5t17Qa032hqXgLDXM0EDKM2vPwFczltDG0OK/lFWT2Zf+cv5G/Sq3tJu8PyirH7ND/bV/I36UvJeUDZ6mbQLgpU1IrtByDLfSrtcZqeDiqPjcalpC7sFVRJJr01ysp9oO3mu3jh7eqp14ZuEkcyDwFUnLBeEdzwe97d97pYhGKJyC6E+bcT5Coe72MvXWm5mUdXYD94z8qK7A3fBtq98S4HOJ+H3R4cfKjOC3dsE62lb83ePzqE20H2RTDWBsuF/vJjgCZnwNELTyAagrgbOGTMAEXhpwEnpyp3B38zuOgXTlrMRURlzhg5xWMomUq9rbmvZWBVwIyKkqKhXcQqe8wHmajpvDhySoeSB0PjHnwNdlIsot9BeqF7Vtr9hYXM2UMxCjXvELOvrFXPB4+3dE22DD+etYZ7dNrdpjBaGbLZQcT3czakgdfdE+FdLkmKwyirtROzxAbN210DvTMgsCy+BMcfAChuzMC964EUEyRJHITXMPYN24qD3mgVtm7uxLVq2oCjMFEsBqarKW3hBoQ3cvoybH7sX7dxkFtiOo5g865ewt7DZCVKLcWQSDHGCp04gxPpW2lpgEAxOsa/GnN5t0FxOBaVHaAM1s8wTB+eUVRTb7LyrUTP8ACYt7io3uhYNu5LHKVmQei6R4ca2TYN9rllHbiyiR0YaNqNDJE/GvnXd26wfss2mcqVLH3joe7MawdfCte2LvFZwWEe5eaVAUqqjvM0QEXWJ059CTwqFxLBFnMMl2xmMt2lzXXW2vV2Cj4mgDb84IsFS+LhP/ALas0fAVg29W9F3HXzdu90cEQGVReSieJ6mNT6ATdjYpLCm4SGeO6p1A/alTHp4aij4wLRjk+ktmY23dRjbYNpryI05g6j1ppeFYNsffXE9oct0hiCEjL8NQc3HnRmxvtj7JDO4uJJBDW15flAIPhPOueX2Ts+DXLlUH2kf3Q/OKuWydppibK3U4MNR0PMGqd7SP7kfnFDaBWellN2PZZzlUSTR3b274t4N3fVwVMchqKkezpBF085FFt+f/AA7nmv7wpfc92BaEF2Zk2PJGRcyd78WnCqPe99/M/WrYVGWdP7w/Q1VHUyx5SfrTcR2vsjUV3fs5mcSBCE6mOFCqJ7DGr/lq7KsIY1oI8hRbdBj9ssfnH0NCNo+8PIUY3KH9tsfm/Q0OXpBz7NvpV7mlSYMtJu15rzXaeGDtZVsLZ4u47EOxk2y0acCzMA0HpDR5VqlU25gvs93Fm1GZslxRMmCpEHoMweKpNZaYal8tDGz9n3Vukm4XQiIKqGnkZQAH1FN7R2lirF2LVssOMd0E6jTvQJ/hT+AxjFGNsOtxWIcMFZgRzKqZgjURyNJN4w2JXNcDNkgoAV1HElG7wkemlSMYecBXbW2D/R1y+9pkyrNxGEGPvEcjprTm5rl87MQcyWiAOQ7458tBUX2kbQA2c4USb2W2B+YiflPyr3uBs26ge7cJCOttban8KAy8csxOg6CedC7sQN8VPPyW00C3n26MOoVRmuNwHQfiP8/8nqy3b+2Q2Iu6SQ7IvOMpI/2k/CizkkAhHcQTi27Yl7mrIdW1ykmSXnSCBp0AOkUTt3WVgLgCsuo001ECDz0gf9RQPBW3d2cLMaAnx94nxOnwp2xi8Rbt9ncUPkBFuRIiZyP4cIPKhSkNRg8F02FeVjKkBgNYPGqR7Z91zlGMtCR7t4AayfdfynTzjrVi2E9t1W5am2/37THVY4hT95dQRPU+ltxAS9aa1cAK3FKsPPQ/z4VEZlZx9z5m3KwJuYxJBAEn5R+tX7bVlwQBZuHXRu3jyhQaF7mulnEthLhi7buuLehllglgxAiRkn1q57Q2jmuC0kAxLE9PDxNc5eYPCK2cES3auHDyC2dV4Tr/AJutTPZ3fvdsUZLhHMvfLcePcbpT2zdsi05AtliwKwSI8Dmj9Klbv7Ya3jDZYd1tUBMnKeEnnHWo4R0k3lGO7X2K1naGJQKWi8ygzHEyGk+f1pzfTObtmysn+qDtHMsWEj/L8zWibydhitq9mCCttSHIBkXGY5s08YCp8ab3sFm3i7TGIGGCA5ZJK3DMQNT3hw61dN5yA4eI/JQ9jbmu5DXNBHxqzYjdW2beUaHkfHxozgtq2WEKTmHIqVPwIqBitrXC5W0qqBxe5MeijU127nkOoRS4RSsRu1ctXFzghZkMASARw4cjR/bb3CQckKeEgTESJPA8QZ51ou5e1EebV/smJ4EAif8AC36Vzb2wxZLqBmR+8o5jqpHTQRHWp3PsBhJ4R49nIAwYSeDEx59J9aFe0df6oD9sUR2ZjVwtoz7xOiL3iYk6AfzpTONZ71xXudnZQahLhlp5aDTmKlcoBbXltA72fYO4qXZQxIjQ6wOXWpm+x/sbyOa8fzCjlrFsEAtXNAIlAhEkwD70nXzqLda9cU27ot4tG1KEFH05hTqfMUJ185KLTrHDMtweAW4mvd7x4VEfdq1BGYxxq8bQ3VCI1zB5isy1ttWXrlI94D41WsLDuVd8hjSQdT0qHJ/JpQVajzgCXd17UEhuVCcLYVS0cxBq43MMTmUPJ4DQ61Xhs+4uYldOE8p6USE8+5SyMPZETFWwQTzAonuSs42x+afgDUVLZzEFQdIg9elWrdjdXGLftXzhbiINfdPAjjFXb4E74LtGoBq7VcubYIJ0NdpTkT3GjZx1pB6APiYgKZqTexLAFgQNOflV4auMngb2MMVlm0ds3f6dCKsKVNt1OsqAWDnprw8D40ZxW+q2jAOc8BGusdeHwms02btS5/SnbOxaXObybQgx0kHXnR9+7oY/h7K0nNYya3tCzbYyWCnmeB8jQ+1ZtWnC2VQs3vMseskc6f2naDqZE153bwuW6kgDjVZTl0EjjHIhsK9jMfbe+uXC4Yf1aa99jBLN11A8go6mr+SBVbx+0s99rKsyoqEu6mMp4AA9fD/igm8dq79nUWMUSQROdsrMOYkCJielUVmz7g7a5ya4/oXdsWJgET51i12+rY7EKCMovuR4ksf1BqxYLDXFfOuqgBTLSxPUkc6EXNk5doB1BymXY+LZzPzof1vqcNYOprcZPIewwKAiOJmuCTOlB9ubRxKH+qtgqOJLAf6YmpmBa49rORDRMdKssoa4HVw7gs6DL5UVs7W0JLAvxgaye6D+gqobO2vjjdKi0CgMQWAPzHH1qw4zCv8AaLLhGTMoDBY0JaOPLQSfAGqSray8kqW5qOCn71bEKYr7ar5Sr9odNCsSZ5glTFGLmBt4hlYzK8COImCD4+RpnejaCYrDt2MlHUwTGvEBhHI8fhS2LeD2bdxZByjUfNWFUjOXb9i0KXCGX/7chqzZssRbe0h5Z+z15a8YnSpdjYlvBM99ZfSEzksxJ4SeSzyGkTAoZgrha4AzqonoSfhVi29i8tzB2j7t9ri68QQgKEdNfr40Sdm6PAOcWnhFOtbr3bT5w2e45Lu4ESWbM2nnU3bTuwRQAtwByrETA7mbmNTpzFTsNvLZ7TsTcUuJMGepBAPAkHiOI0p7FZbhLyMy8APgfl9KWjbNSW7KyKVSjvWSn7L2fdW8Xd2eT97L6mFGnxNEdrbHVnGbL3gdCAeWuh0OlM/a2a7cIbKFIGkeZ49ZFM3SGkPcdwDmAlyFMcoGlOppj7hgtm52wUQwoQgEGMqiCOYgaVZd6LqW07e4QEtK5PjIgD41n26O27iNmMlCIB4T0MGl7Utum6LGHT7zBm/2j9amMk/KL3Qalu9hrYhe6xvEhZBC+CnkOlQ9ubPuQYObxo/grAS2qDkONJrRBouUlwCUM8so2zO2w7ZgSSGzRylZyE9YJmPOr7sLbqXcqXFJMasdCIgAyOciZrzYsrPeUVbNi4C1EhPpVW2ydqiO4IjMNQ4Ogf7wPJbn4hyDcevWqXv/ALtqjjEIpysTnA4A/pNXTa2DW0O1SRGhXkQT3tOtQbO0LdwjDXjLOpVgeOZQCrHxKss+INDlxwwbjuWUZxs5HDZkATQkEjk3nRjD7JzIqXArAkHTw6+dFjg0BKSTrlg6xHLyp1m/COQFZV2qwDTBFnY69pKIgKOrjMs6g6fQUT29vjjUWLNm2e73rmvdPgh0J86au4tlM93SK5ex6sCdMs61WvVzr6Zz5Knhb94oCQ8kSZAn1rlWu1fQgTFKgu+xvJGEOYvGGwZC6RpPCTVM2vti9cnPcJHGOAAkjQelWPfPFRkTmBJ9dB+tUXEPJ+I+I0+YNaemWIJnr/B9JCNKskuX+BoEvdtqvHMB6sYH0otsXYRW4ysgUzOaQ06kTmFCbNqQOpaf8o0/jVyW7awtqy+QLbcQzoODwDqByPeGnMU3GSysi3i8HO2MY94ZcLOGkKCZ0GvWuYwC0rODBA09aH4PejDZNby6c/8AiJmhm1tsriBFkkoDqYIzHoAdYFFk0kY6otXMotL7ocbaIS3lBJJIJ6mOp8T9Kre0trOWgGYPHl4/SpGKdlRmCliBAAEyToP56TQEbKvsO9I/MQKVwjd8KpUpO2X+M0ndHbK3EyuZ61L2lY7NgZGp0PUeB+Eis92NgrtkyXQKNTBJitHx2OsDAIzy5zrlI45zz8BE1RQlOXl7/wA4E/F6YVS+pB9+wEx+IUsqhczngPLn4Cp9jFJbMPz0gAnj061EayHJElWiMymD6GovZ3EhWZ3I+8CQTpxIBiZ6RR4tiT5WB3EY7sr4BXRvdMcfA9DUffPf9cGlywttmvvYBRtMqdoXUk6zICzAGulO2dksWXM1y6zNPfMx0CjgAPjWV764q5dxV5riPbIYIqupUhU0WQeE6t/io1cdz56FrpYS+S27DWMPaXoij4CiWzsE+HuZYlHAceTcx6yPSh2zbqrZt5mA7i89eGunE1Z909v2boCXVbLmyW34GTyjiFnmeh0rPhzN5N7Ux/lR2+3/AAEsHhmzBoHrUPaC3LmNw7NqttuPIE8h4xNXLC7KtE6Ox9R/Cqxvji1F+xataG2TcPjoVCz1Mz6U3OlRg237GTTY7LlGK/sZx7S7IsbSumY7y3QB0dQSfibg9KIbE2g2UiTmXXXmBxHjzIpr212gcZauDUXLAH+UkH96ou6L51tniSuVvNe6Z+Bo22NkFuWRCccSwWY2bblWI7w1BHEH+NTXuO5hiXHTkfE/AVH2lAwuGxinMEVLV5BzOTuvPXSD6ULTazXgWtEgA8CP4UtHMYj8LM+WXYTxFkqZ4RqarIxYxOOsKNYZifIKTPyFetqYy72VxrjHQeVRfZphHfFNc+6lsgn9to09AaiCy8nXPqJfmx1pCA7ZJ4FgQPiRFS7ygiQQR1Bqs7cTErmyOjqT7jKZ8uMGpuyQwsElchGuUageVFba9iiiEwlWTYN1gADWX3duPJi6EjqswPHpVx3I3mDkWrjI5J0ZNPiCdKhS9ys4lw2ptBEADcG0rKd/8e9jaWFuAQpHdI4tl6xxGo8avu++HuLZz29SCBlInnWce1S2XGGuhwj4e3JtwZMsuZg40BHd0qr5lhlYLEcxLhcftGD2yIcBgfMUxfxQW6EkEn6ivO5GynxOGs3u0KAZhlC8YY0ZG41rte2LvmmdIAnrFZ3/AI2dk3Jvh8r9wM2lLCKPtragt3QpJBAkRwnoRzp63iFupCGM+vrEkRV7xW5mGuEM6yRz4U7Y3Qwq8E+ZpqWg8iS7BvBkuK2siuVkmDFKtaO5uDOpsrXKutBHHJXCAm09jJftw+jAaMOI8D1HhWXbdwlzD3Mjjn3WHA66EH9K2F30rOfaDie6B+0v1FXjBRikeh0Gttq/l9x/H7ELB2wmp5IY89P59KM47a1ttldiR/WTI81uA/Q1X8Ve7tQHcFVXkJPx/SAKphs29TovqWxtT6x/seMKpLKoiSQAJn10q6W7AUBV4AR/GgW72DGYvppoD9T4/wDdEdpY3IhPoPM1d8szPEbZWWqqPt+RzFbUsoQt51CjiWJ1boANTA08yarW39vWSwFhhlHMK6nmCDmOo9KtO6ns6GJb7Vjs3ZwOysyVJHHPcPEAmSAOPE9KEe1Hc1cOftGGXLb4OijReQYDkOvx603XpE1uZl3eL2Uz+lThKPGfn7ga3tkZdCXJiQTHDgPl9K0DAJa2jsw28G5S6jqzB/eDjWGjgpEgEfxrFVYjUUd3R3nfBYkXgJQjJdQfeWeMfiHEfDnTFddcekZ2p1l+oeZyz/8ADVPtLSFdTbvLxVvqp4MPEVJuYm5pAEmBVmFu1iLSPo6MAyN4ESCp5aGh9/ZbIRl73MdfUUpdp5QeY9BKdVGaxLsK4HC9mjsIZ1RiCdBMEx4CqH7Q8LbxmzDiwsXbBXXScpuC3ctseYBbMPEeJq6bYxRtWsi8SvePTqKf3NwY+yhHUHMCWVgCD2negg8dDFdSpckWtdmVWbOi6cFFRzhnt3FuWmKHNII5HmCOYI+YFaxtTciy+tkmyekSnw4j0PpVF29sa7hjkujumcrDVT5HkfDjWfZTOt5fR6XT62nULanz8Mn7H3ixSH+tUMpVsjgBRI8tD0qL9ka9fnMNDLnhHL1aouEAy2u0DOAQSusTM6R6fOjeKxaoBk+8cx+Wh8ZFDstk1jPCJjWoSbhFJspvtK2YUNklmZT2hEkmCWUtEzHM6U9u9sW0Mt1UAcD3hmB56nrx+VE/aLdFzB2rgju3SD5NaufqBVct3SEVRoIBMRz8gK09FmVSyed1raueeyz7IxlpMH2N9gA7kup1hRbGUkDnnVdPOuYzDWLVm3dtqwN64EtkjKCBbdyQJ55edU7GmB4n/v8AStLx/Y43Di1hmBey1t0kFR3ZUgGOa5lnxFMLSrbJxyxeWqe+O7C/sULeu8fs1zTkPrXv2RW2S7iSSSuS2Y5SxOvnAqxbxbv3bmEujJByE6lTw1jQnpVZ9neMW3iDaY/3tsAE/iSdPgW+FKKMoR5Q5OcZzTTNAv3Ua5AEnn0Hmam4fBBlI8KrYuXrDe6Htu7Sea9OHEU5ib7g5puKvGUIYR6TXKTxll3DPR5xGw17RgI8QRP8ijW7+6lkNma2JkEFRl18xVa/pm2b0rczudCNZ8JFXrdTaJeUb0qHJZwysk1HKCm85mwVAJLEKI4yTEzy48ayzevYF11XDq2Zwma4JkhO0AVZPGcpP+Ghu/8A7Tb67QdMKUNqwckESGcHvsdeEiPSnt1NvPca9iMQwN281pQAIAhhoo5KAvCosi15itMljaa1upg+wwlm2eIQT5nU/Wihur1FBcRbIgTpAjXwpg2/GhvVuKwoikly2w4+NQfeFR22ms8CfShmWlFCetsfSSI2oI/0j+zSofNKq/xV3ydhA3FXYWqNtjZn2m3i7n/89tXHTMXAj/Kr/KrLtq+QpqbsLY87IxBbRsQl255ALFv9zN/ip5eY0lL6eH90ZhctyJOb/SPhNMLZEgASSebD4wKkBQNSIHXj6Cpmy7UuXYd1eXieE+MfWgHstTeqaXJ/4wjbQIgUch5fyab2Hs/7Xj0tNPZWR2lzx4Qs+JKjyLV5xuJyISfePDzPCrr7NtlC1he1I794lyecCQv+5v8AFTGnhumeQtsddMr2+el+79/6ItjNQvbWGW5bYMAQVIIPzFTbzd4Dwpi+0228iK148HmpPJ857ybEbC3cpByPLWz1E6jzGnxHWheWt73z3cXFYXIAA6gNbPRgPodQfOsINsqSrAhlJBB4ggwQfI0KyO18B65blyax7Id4rj2GwrFZs+4TxytJC9NDmirzh9mEEkuSxM5jx8JrIvZnjeyxKKV7t0m2W6GMyj1Kx61tdu6SyoTxOX0/6miQeYgLY+YYt4TMc1wwoAAHUjQz4aDzp/ZeJutioHdshCI07xH3200PKKOHCoeKgxwr3aUAwAAPCl98cPC7DuE3jL6G71/KGJ5fQ1GuYdMTZKXRIaR4joR0Ip/aAHZmemlA7eMIAEwJM/KpjUpwOdrrmmjO8ZhTauPab3kaJE69CPAgg1OaXiBwWnN9LcYlbnK4vzUlT8stTdg2A3wrzuph9Obie0ovU6I2/b/spW/mKK4O2v475nyW236uKiYMAiJ70AAdYHAePhzpr2htDW7P4Lzj/MVFMuZ0HWtvwutSrw/uea8Xscb219vwLGCSF4Tpr4kDh01rbcHZFu0qjKAAAWgKDA4wKxEOLjqtw93MqsRxgssyeutabtvZOGs4d8utzLCF7hmToCBPjT6jGKakzMk5TacUCt5t/wBLJe1by3SDBZT3fFfE+INY/tPbD3L3aJ3WDZgV0gzMipG2UW2SOfePXWSAJ+FD1XugxAMaDx/4rNnNy5ZoRio8I27c7a32zCo7gBiCG6EqYzD4TT2I2QSSQ0g+R+ooPuhg8mFROGk/HX9afxbXVHccj5/WlJWYY9BPHDJNzDW7JzEAHwgH5UP2tvQcPhrrWdLhUgN+GeY6t9Kg/Z3bvXHJFVLfPaIK9knCda6HnkRZ5YMqWGMsJ1k6z41Zdj4pgynkhBPrmj6RVYw9skiOPKrfu3hA7kvAIy6T72vTrR7XhC1KeTctiYs3bAZgwC6AnmP4Ag+lSe2HWh27huKpV2nKSBrOhAIB6EfrRS4Byisuzvgi71cDZvV4N49D8K9EnpTeQ86BLIB5PXbeFKuZaVU5I5AW0tmi6CCSPKi9vbGSx2RWAlvIIGaQFiPMxQ63jANG0I5HQ0+t1TW0pJrhmhKOcZMpS+Se+CHGi2zxB5GDxqwpaFtAo15sep5n4zVvxezbVz30Vo6gaeR5VDubtWzwa4vk0/vA1zr+DQ1XiLvhGLWMFBxzm9dFtddQo/Mxj9fma3LC4YWraW191FVR5KAP0qh7B3IVMRbftWdUbOVKiSRqpZgfxQeFX6+9PaWGE2ZniuprlCuqt8RWX+7IOJvRc9P0rzhDmtnxY/pUDbt0KcxMCJ+FR9lbdQhbIk3SFYiI0fXMOoHA+VaO3ypnn93mwH7wER4VjXtO2KEvLiEgBzlcftAd0+oEeYHWtTsYqO0dtQDA8T0FDWgnM4BI4SB8R40rqLVBbX2OaamVj3Loo+6eyrrG29lCFVkbM2i6MCdeek8K1m2wLow5H1nhw8iaE4e9nVkD5CeDQJHx0p7A3IACFmCa5zxJ56gAE+VLUWvdj5Gb6Uo5faLJicVlKxPKe7pxHjXu/jwOAmguLaPI6inbr6BuRH/dOfSXAj9R8jt/EFuJoJibsMo/xfz8Km3rneHiKD3BNw+OUeg1/Wj1pIBNsi74a27J5hys/mUn/aKc3fDJdEgZWUa68aY3uP8AZWYfcdH/ANQX6NRPZENbRxwMfOvN+LR225+Uer8LtT0e1/LRl/tNWNoovLOp+JBqOTI+P161P9p+CuvtJOztu5GQnKpMcOMcKSbFxEaWj8uZ6TNanhUoxrWX7GT4nGU58LPX4KztHF5O6OPHTlHT4UOvbTumBmMTMT8/E152g8uZ/EflTFsak1eyW6TAwjtSO4y52sAmGHXhFOWGBKL7xEDThoeNE92dmC8LuYale6fWNKMruOQlu7hmzn76uYIPOCBypaxbVn2NH+HmoRm/cuOwMZmQciBw8ABqaIX1zVV932ZGKOMrA6iePl1q4YUdRSkoKTygkW12Vbee+1q0YmazAKzkluhgfrWzbawfaAiJrMdpYA2XKkzA+p/6q9S2g7vNyDLGCkZRx1Iojsu8sobnuklGB5Efe+RqJau5SW8CB4zXheQPIlz50RrIKMsGnbP27fCtYtNrClLhEllcQIn7ykrxnQEVdtkWrqr/AFpkiBOuunHzmayTYGMIZX5WwoJJ5lyVX0zVs+Hx4dMyyRJ+UfxpK+tqLZeySaPfaLME04Cp+9TOcHQj4ikUXpSIuSezWlUZ1E8D86Vd/Q49YjBW30cBvr6HiKru8mAWxZN20zSCBlJkan4/Opm0Nu27KM7EkKCSeA0qiHbb4w5yzi2CBkmEECdVHvHxJpuFcl3wNaeTjNNrj4+SbZ2/dX3l+dP2t+reodWEGCYkfI0B2vixbts3QaeJ5D4kVW7PuiePE+upo8cpZNXR6aGonLd0ka9sDe223aQs2wVHaCdTlkrlIGgkepOmlE7G37DsclxWOkqzZSB1AI+VUfd7CocLZHJkFwjqX7xnr70elFbeBt/hX4CnYapw4fKMa3Rxs8yZN3qxAdVVTJ46Hl00oXurcdHuO9sQQEXNGaFnmOCmTp4CpkovCKafFqOGlEs8Tlt2xWANfhcFLdJ5C128W1PAcANAPIVEv4gRQ6/tRBxafAUPxO0ifdQx40j/ADLOUsjsnXUsNpBvAXpuCQGjlPzNF8PdcOTcdImERCT3Y1LaaGenKslwu8l6/i7Vm2BbBvKh1lozQ3loDWxfYVVRlUDrA+p505paJJ7mJavUxa2oJYm3mtjwpnB3MyFTxGop7BtKRUS6Mjhhw51o/Yy38jOMfVaE4O4bju3LMQPIGJqbt7EC2pc8FVm9AJqqYDb9pLYl3Pkp/hRFOMVy8EfTnJ+VZDW8ZnD3l0A7J+PXKSPmBTe5OJ7TZ6mdbdzKf0+Rqpbc3ztsjJbtMSysua4QIkEEgAknj4Uz7Nt6Bhb5t3dbN2A08ARwNYXiu23Gx9HoPDYzrraa98l2x2MVsReytEBFOkmQDP1odhEPaF/tFxwOCEKFE6clB686Jbd2dbsXRdtPFu8GJnXvDKQJ8QT8KFjE6CLgcG5GgiIExxM8aroVnaP1RjZekuv+EZFjtLj/AJ2/eNNA6GpO3Ey4i6v7bfMyPrUOdDThiWRxNr7l33UshbNu6Rp3gTwAGsk/CrVs2/2ZI+6dSP1FCdj4aMIiwCcgInrx/WpGAvFhMyw0JiJ9KO4qUcM9dGiM6VCXwiz2LVr3kCmdZGvzqQxqsW8QFMrK+XD4VL/pUx1PlSn8O/YzX4fdkKXOHSqPvLslbjllaNNZ4afpRu9iSYzmJ90ePj0qI6nQtode6NRrRY6Ze4zT4fFc2clL2jshkQuWER/15eVBGc1Z98sSQqJ1Mn00FVYPUOuKeDG8RUK7tlft+SamLIVUHANnPieU1v241ktgLVwiMxOn0NfO9oyQBxOlfR/s9x+fDnDsIZFDKPA8R6MD8RQr698GkLVVynGUvZBXshz+tdKLTDOaRveMVhbkdwPZV8aVMF/2qVdx8kcGH76bcNz+otGc5U8/dHu8ObHXyA60c2Ng2s4dVeA3FoHXl4wNJqv7k4A3bhxFzUzpPNjxPoD/ADFW/aWIAAXjPXpWtP4GK/8AUUvea7muInLNr6cPr9KZvrCN4KfpULb10C4DMDM2vP8AmaiNfZplzlPh4cInX40WNDkk8jum8Tr08JwcW2/jBpG7+NU4SwQQYtqp81AVgfUV7ubQOtZrgNrHDghGLKxmCgEHqIfyrtzem8eGUeh/jQJ6eW54FYaqCiky+3ceeJMUJubeVrgtoZJMEjgPM1SMRtG7dPeYx0Ggotu5bH2iyOTaepGnzijUaVOS3AL9Y9r2mm7I2IzicvqeHxo7/QSKO8Z05aCjOz3zW1PDQSPr85qu+0baXYYG8wMMw7NeWr90keIUsfStXCgv2Mjmb59zONkX7b7Ut/ZyVnEBgFEgrMuSZ5pm5Vug1FZP7GsGhN1yAXRgqnoCJNaunGKipPbllrX5sCwphiK9YpeIrkQfGnLuomr+4MpHtDvlcJ+Zhb/3fRWFUOxc7sVpG+2Gz4O8PwgOP8JBP+nNWa4XUCk9Unk0dE1tBe1cOQJHX5H/AK+dDMxqx7YSF0oQig8RSEng1a+UWjdfegOow2KIa2TpmMRppB5Hl60dxeEt2bINgEILhcSZPHUyeIPLwis9s4AO4UcyAPUxWm44BbEAaKoAHgBAHyo2jrSlKS6+DR0qblua5XuZlvag+0FhwcKw+n6UGcd0xRXePirctR5eHlQ/BJmdF6uo+LCjS9Ri62vGpkvl/k1i1h8tpVHJVA9AB+lQVQyWQajgoH3j974UQxFzWJgKJPrUZRrIJUkTHPWmMnrYrCweRdkhtDNwp8JA+lcFxz7kStyGAiCPPloa9gHw4zw+deu01AnUmPCuRY927QQGCT3i2useXzpu466FyQCdOp/gKlrhyR3vh/PGoe2AEtM51IBOtXwwcpKKyZ7vNiu0xFwjgpyqPBdPrNCq9XXkkniTPxrxFKSeXk8XbPfNyfuwruzh+0xVhTzuJ+8K2Xd3EFMcWHAM3+Vj3h9D6Vl3s7w+bGK3/t971Og/WtC2beyYrN0cfCdaJBeVs3fDKM0Tf+pMvuOlbjA6ayPKmD/M1M2nhS7trmhFdRzjUN6aKfjQ0g8JI8hXnNTU67GvYwn2Pi350qYa0/42+VKlyDL9nP8AZsPbCgFiFUeLPxPxNRtr4ghjJkqP9RpUq212NPopm1tSk+Pj0pvHOIWOI000FKlT9X6LELf1AY+ppuKVKhlh7DiieAYqUYcVaR/h1/Su0qNT6kDs6Z9A7HxAKDxAYeo1qje2e7/Z7C9b4PwRh/upUqb1HTE6PUhr2Nv/AH4/bU/6f+K1C/pBpUqrX6UWs9TPb8KVppEUqVWKg3atnPbuIeDIwPqpH61jWzXpUqV1XSHdF2x7bWqVWrdyOtdpVnPk14hbdh82IB5IrP8AAafMitFvrNuD+EVylT2mSUWa+j/Tz9zON67cKB0aaEbEX+0WR/8ALb/eFKlUT9Rla9Y1Uf6fk0pnln8SPlwrwzS5j8SoPTU/SuUqJ7npz00ZzA0AaP8ACOPxNOYcSinrP1pUquuyoUW5QHfG5/ZrnlHzpUqtL0i2o/Sl+zMwY1wGlSpI8caF7M7YCO/Mt+6NP1qxWj3mPU1ylTEfQez8OSVMf2Rctr7Uu2VwmKRc6C063RIBgFNRJ1gZvlRLEXlkEe6wDqddVYSNOXGu0qx9c+H9mjzOrioyyvl/ljBtg60qVKssVP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hQWFBUXFxgYGRgXFxgYGxwdGhgYGxgXFxcYHCggGBolHBQVITEhJSkrLi4uHB8zODMsNygtLisBCgoKDg0OGxAQGywkHyQtLCw0LSwsLDQsLCwsLCwsLCwsLCwsLCwsLCwsLCwsLCwsLCwsLCwsLCwsLCwsLCwsLP/AABEIALcBEwMBIgACEQEDEQH/xAAcAAABBQEBAQAAAAAAAAAAAAAFAAMEBgcBAgj/xABEEAACAQIDBQUFBQQKAQUBAAABAhEAAwQSIQUGMUFREyJhcYEHMpGhsRRCUnLBYrLR8BUjJDOCkqLC4fE0FlNjc3RU/8QAGgEAAgMBAQAAAAAAAAAAAAAAAwQBAgUABv/EADIRAAICAQQABQMCBQQDAAAAAAABAgMRBBIhMQUiMkFRE2GxM3EUI4Hh8FKh0fEVQpH/2gAMAwEAAhEDEQA/ANiK12nzXhloZI3SrprzNcceq5XM1Ka447SrmalNcQdrlKaVccKuGlNKa44VcrtcqDiJtS2DaYHgRVX+wLyLjydv40a3wLDBYgpObs2iOMxpFVbdO85wts3SS0a5hBqVj3LJyXQtysZcfHYi2XdkSMqsxMfGtEt4brWc+zxp2ljCPD6CtQqsfcLf2v2RU9rY7ELjOytOEti0rwVB1LMP0obtjebFYdrILW3Fy4EPcIPmINFdsQuKZzoBZWT/AImrK9vbxLido2FtEm3bcCeRM6xXSSUWyafNYovo3pNQKDb1beGDtrcIUgsFgmNTwjqaM2uA8qzz22D+z4b/APUn0apQH3LwuIy23uEcFLR5CYrxiLhZFYDjB+Ipu9/413/6m/cNMYW4TaSfwj6Vazs6PpyN3CelUP2gt/VDT71aBdqhe0X+6H5hQJIrN+VlHwfA1E27bzWiPKpmD4Gom3LmWyxNRERr/URVk2eOpp+1s1Z1mo42qvQ17TbA5LV2pmwmgkuy7f4alWMOFEKIFB//AFD0WkN4GP3RVXCZO5fI7tRe/wClWD2aqPtyflb9KA7RMsD4CrB7Nv8Azk/K36VEvQJWepmym2KVOClQNpTJbhSpClNaAU4RXhkr3SqMEkcrXKfIplq445XK7XK4gVKKVKoOORSy12uqJruDjzlFdWzNPra6127dCqWYgAakmpwcMYhEVGNyMsGSenOgV7aezlWTcTL1GaPiNKzrf7fG7isR9msFktLM9SQJzOPuj/uqJtHbViSLSs5Gua45M+IUaKCZ0k1RxTYaEnFcNm47P3j2ZbvTaMFgAXAOU68D4+lHcLvNhbhIS8pymCeAB6SedfNFjatvJzVg0kgwNRHXkYqy7j7RzP2bkkfiAAUD9vr5/Wua2rgl5m8tm84vZlq/3m7wIjQ6EUI/9A4LMrC3lZSCCIBkUB3axlyzeXDm6OIjnnX9kE8SuulX98SOWtVSjLtFvqWV8RlwOcBxoDvLstMWqpc91HDjzHCiLuTxrwasAUmnlDos5rTp1Qr8QRUCwhVQOgj4UUs+63lUAcKvPshPjA1cnwqg+0QnshI+8K0F6oHtH/uh+cUGSK2ellKwPA1B3pH9mf0qfgBxqLvOhOHYDjpUR7EI+tGdV7tjjRxd2r5tZwjTmjLHKJzTQYSCQeIpjOTThjJ5t17Qa032hqXgLDXM0EDKM2vPwFczltDG0OK/lFWT2Zf+cv5G/Sq3tJu8PyirH7ND/bV/I36UvJeUDZ6mbQLgpU1IrtByDLfSrtcZqeDiqPjcalpC7sFVRJJr01ysp9oO3mu3jh7eqp14ZuEkcyDwFUnLBeEdzwe97d97pYhGKJyC6E+bcT5Coe72MvXWm5mUdXYD94z8qK7A3fBtq98S4HOJ+H3R4cfKjOC3dsE62lb83ePzqE20H2RTDWBsuF/vJjgCZnwNELTyAagrgbOGTMAEXhpwEnpyp3B38zuOgXTlrMRURlzhg5xWMomUq9rbmvZWBVwIyKkqKhXcQqe8wHmajpvDhySoeSB0PjHnwNdlIsot9BeqF7Vtr9hYXM2UMxCjXvELOvrFXPB4+3dE22DD+etYZ7dNrdpjBaGbLZQcT3czakgdfdE+FdLkmKwyirtROzxAbN210DvTMgsCy+BMcfAChuzMC964EUEyRJHITXMPYN24qD3mgVtm7uxLVq2oCjMFEsBqarKW3hBoQ3cvoybH7sX7dxkFtiOo5g865ewt7DZCVKLcWQSDHGCp04gxPpW2lpgEAxOsa/GnN5t0FxOBaVHaAM1s8wTB+eUVRTb7LyrUTP8ACYt7io3uhYNu5LHKVmQei6R4ca2TYN9rllHbiyiR0YaNqNDJE/GvnXd26wfss2mcqVLH3joe7MawdfCte2LvFZwWEe5eaVAUqqjvM0QEXWJ059CTwqFxLBFnMMl2xmMt2lzXXW2vV2Cj4mgDb84IsFS+LhP/ALas0fAVg29W9F3HXzdu90cEQGVReSieJ6mNT6ATdjYpLCm4SGeO6p1A/alTHp4aij4wLRjk+ktmY23dRjbYNpryI05g6j1ppeFYNsffXE9oct0hiCEjL8NQc3HnRmxvtj7JDO4uJJBDW15flAIPhPOueX2Ts+DXLlUH2kf3Q/OKuWydppibK3U4MNR0PMGqd7SP7kfnFDaBWellN2PZZzlUSTR3b274t4N3fVwVMchqKkezpBF085FFt+f/AA7nmv7wpfc92BaEF2Zk2PJGRcyd78WnCqPe99/M/WrYVGWdP7w/Q1VHUyx5SfrTcR2vsjUV3fs5mcSBCE6mOFCqJ7DGr/lq7KsIY1oI8hRbdBj9ssfnH0NCNo+8PIUY3KH9tsfm/Q0OXpBz7NvpV7mlSYMtJu15rzXaeGDtZVsLZ4u47EOxk2y0acCzMA0HpDR5VqlU25gvs93Fm1GZslxRMmCpEHoMweKpNZaYal8tDGz9n3Vukm4XQiIKqGnkZQAH1FN7R2lirF2LVssOMd0E6jTvQJ/hT+AxjFGNsOtxWIcMFZgRzKqZgjURyNJN4w2JXNcDNkgoAV1HElG7wkemlSMYecBXbW2D/R1y+9pkyrNxGEGPvEcjprTm5rl87MQcyWiAOQ7458tBUX2kbQA2c4USb2W2B+YiflPyr3uBs26ge7cJCOttban8KAy8csxOg6CedC7sQN8VPPyW00C3n26MOoVRmuNwHQfiP8/8nqy3b+2Q2Iu6SQ7IvOMpI/2k/CizkkAhHcQTi27Yl7mrIdW1ykmSXnSCBp0AOkUTt3WVgLgCsuo001ECDz0gf9RQPBW3d2cLMaAnx94nxOnwp2xi8Rbt9ncUPkBFuRIiZyP4cIPKhSkNRg8F02FeVjKkBgNYPGqR7Z91zlGMtCR7t4AayfdfynTzjrVi2E9t1W5am2/37THVY4hT95dQRPU+ltxAS9aa1cAK3FKsPPQ/z4VEZlZx9z5m3KwJuYxJBAEn5R+tX7bVlwQBZuHXRu3jyhQaF7mulnEthLhi7buuLehllglgxAiRkn1q57Q2jmuC0kAxLE9PDxNc5eYPCK2cES3auHDyC2dV4Tr/AJutTPZ3fvdsUZLhHMvfLcePcbpT2zdsi05AtliwKwSI8Dmj9Klbv7Ya3jDZYd1tUBMnKeEnnHWo4R0k3lGO7X2K1naGJQKWi8ygzHEyGk+f1pzfTObtmysn+qDtHMsWEj/L8zWibydhitq9mCCttSHIBkXGY5s08YCp8ab3sFm3i7TGIGGCA5ZJK3DMQNT3hw61dN5yA4eI/JQ9jbmu5DXNBHxqzYjdW2beUaHkfHxozgtq2WEKTmHIqVPwIqBitrXC5W0qqBxe5MeijU127nkOoRS4RSsRu1ctXFzghZkMASARw4cjR/bb3CQckKeEgTESJPA8QZ51ou5e1EebV/smJ4EAif8AC36Vzb2wxZLqBmR+8o5jqpHTQRHWp3PsBhJ4R49nIAwYSeDEx59J9aFe0df6oD9sUR2ZjVwtoz7xOiL3iYk6AfzpTONZ71xXudnZQahLhlp5aDTmKlcoBbXltA72fYO4qXZQxIjQ6wOXWpm+x/sbyOa8fzCjlrFsEAtXNAIlAhEkwD70nXzqLda9cU27ot4tG1KEFH05hTqfMUJ185KLTrHDMtweAW4mvd7x4VEfdq1BGYxxq8bQ3VCI1zB5isy1ttWXrlI94D41WsLDuVd8hjSQdT0qHJ/JpQVajzgCXd17UEhuVCcLYVS0cxBq43MMTmUPJ4DQ61Xhs+4uYldOE8p6USE8+5SyMPZETFWwQTzAonuSs42x+afgDUVLZzEFQdIg9elWrdjdXGLftXzhbiINfdPAjjFXb4E74LtGoBq7VcubYIJ0NdpTkT3GjZx1pB6APiYgKZqTexLAFgQNOflV4auMngb2MMVlm0ds3f6dCKsKVNt1OsqAWDnprw8D40ZxW+q2jAOc8BGusdeHwms02btS5/SnbOxaXObybQgx0kHXnR9+7oY/h7K0nNYya3tCzbYyWCnmeB8jQ+1ZtWnC2VQs3vMseskc6f2naDqZE153bwuW6kgDjVZTl0EjjHIhsK9jMfbe+uXC4Yf1aa99jBLN11A8go6mr+SBVbx+0s99rKsyoqEu6mMp4AA9fD/igm8dq79nUWMUSQROdsrMOYkCJielUVmz7g7a5ya4/oXdsWJgET51i12+rY7EKCMovuR4ksf1BqxYLDXFfOuqgBTLSxPUkc6EXNk5doB1BymXY+LZzPzof1vqcNYOprcZPIewwKAiOJmuCTOlB9ubRxKH+qtgqOJLAf6YmpmBa49rORDRMdKssoa4HVw7gs6DL5UVs7W0JLAvxgaye6D+gqobO2vjjdKi0CgMQWAPzHH1qw4zCv8AaLLhGTMoDBY0JaOPLQSfAGqSray8kqW5qOCn71bEKYr7ar5Sr9odNCsSZ5glTFGLmBt4hlYzK8COImCD4+RpnejaCYrDt2MlHUwTGvEBhHI8fhS2LeD2bdxZByjUfNWFUjOXb9i0KXCGX/7chqzZssRbe0h5Z+z15a8YnSpdjYlvBM99ZfSEzksxJ4SeSzyGkTAoZgrha4AzqonoSfhVi29i8tzB2j7t9ri68QQgKEdNfr40Sdm6PAOcWnhFOtbr3bT5w2e45Lu4ESWbM2nnU3bTuwRQAtwByrETA7mbmNTpzFTsNvLZ7TsTcUuJMGepBAPAkHiOI0p7FZbhLyMy8APgfl9KWjbNSW7KyKVSjvWSn7L2fdW8Xd2eT97L6mFGnxNEdrbHVnGbL3gdCAeWuh0OlM/a2a7cIbKFIGkeZ49ZFM3SGkPcdwDmAlyFMcoGlOppj7hgtm52wUQwoQgEGMqiCOYgaVZd6LqW07e4QEtK5PjIgD41n26O27iNmMlCIB4T0MGl7Utum6LGHT7zBm/2j9amMk/KL3Qalu9hrYhe6xvEhZBC+CnkOlQ9ubPuQYObxo/grAS2qDkONJrRBouUlwCUM8so2zO2w7ZgSSGzRylZyE9YJmPOr7sLbqXcqXFJMasdCIgAyOciZrzYsrPeUVbNi4C1EhPpVW2ydqiO4IjMNQ4Ogf7wPJbn4hyDcevWqXv/ALtqjjEIpysTnA4A/pNXTa2DW0O1SRGhXkQT3tOtQbO0LdwjDXjLOpVgeOZQCrHxKss+INDlxwwbjuWUZxs5HDZkATQkEjk3nRjD7JzIqXArAkHTw6+dFjg0BKSTrlg6xHLyp1m/COQFZV2qwDTBFnY69pKIgKOrjMs6g6fQUT29vjjUWLNm2e73rmvdPgh0J86au4tlM93SK5ex6sCdMs61WvVzr6Zz5Knhb94oCQ8kSZAn1rlWu1fQgTFKgu+xvJGEOYvGGwZC6RpPCTVM2vti9cnPcJHGOAAkjQelWPfPFRkTmBJ9dB+tUXEPJ+I+I0+YNaemWIJnr/B9JCNKskuX+BoEvdtqvHMB6sYH0otsXYRW4ysgUzOaQ06kTmFCbNqQOpaf8o0/jVyW7awtqy+QLbcQzoODwDqByPeGnMU3GSysi3i8HO2MY94ZcLOGkKCZ0GvWuYwC0rODBA09aH4PejDZNby6c/8AiJmhm1tsriBFkkoDqYIzHoAdYFFk0kY6otXMotL7ocbaIS3lBJJIJ6mOp8T9Kre0trOWgGYPHl4/SpGKdlRmCliBAAEyToP56TQEbKvsO9I/MQKVwjd8KpUpO2X+M0ndHbK3EyuZ61L2lY7NgZGp0PUeB+Eis92NgrtkyXQKNTBJitHx2OsDAIzy5zrlI45zz8BE1RQlOXl7/wA4E/F6YVS+pB9+wEx+IUsqhczngPLn4Cp9jFJbMPz0gAnj061EayHJElWiMymD6GovZ3EhWZ3I+8CQTpxIBiZ6RR4tiT5WB3EY7sr4BXRvdMcfA9DUffPf9cGlywttmvvYBRtMqdoXUk6zICzAGulO2dksWXM1y6zNPfMx0CjgAPjWV764q5dxV5riPbIYIqupUhU0WQeE6t/io1cdz56FrpYS+S27DWMPaXoij4CiWzsE+HuZYlHAceTcx6yPSh2zbqrZt5mA7i89eGunE1Z909v2boCXVbLmyW34GTyjiFnmeh0rPhzN5N7Ux/lR2+3/AAEsHhmzBoHrUPaC3LmNw7NqttuPIE8h4xNXLC7KtE6Ox9R/Cqxvji1F+xataG2TcPjoVCz1Mz6U3OlRg237GTTY7LlGK/sZx7S7IsbSumY7y3QB0dQSfibg9KIbE2g2UiTmXXXmBxHjzIpr212gcZauDUXLAH+UkH96ou6L51tniSuVvNe6Z+Bo22NkFuWRCccSwWY2bblWI7w1BHEH+NTXuO5hiXHTkfE/AVH2lAwuGxinMEVLV5BzOTuvPXSD6ULTazXgWtEgA8CP4UtHMYj8LM+WXYTxFkqZ4RqarIxYxOOsKNYZifIKTPyFetqYy72VxrjHQeVRfZphHfFNc+6lsgn9to09AaiCy8nXPqJfmx1pCA7ZJ4FgQPiRFS7ygiQQR1Bqs7cTErmyOjqT7jKZ8uMGpuyQwsElchGuUageVFba9iiiEwlWTYN1gADWX3duPJi6EjqswPHpVx3I3mDkWrjI5J0ZNPiCdKhS9ys4lw2ptBEADcG0rKd/8e9jaWFuAQpHdI4tl6xxGo8avu++HuLZz29SCBlInnWce1S2XGGuhwj4e3JtwZMsuZg40BHd0qr5lhlYLEcxLhcftGD2yIcBgfMUxfxQW6EkEn6ivO5GynxOGs3u0KAZhlC8YY0ZG41rte2LvmmdIAnrFZ3/AI2dk3Jvh8r9wM2lLCKPtragt3QpJBAkRwnoRzp63iFupCGM+vrEkRV7xW5mGuEM6yRz4U7Y3Qwq8E+ZpqWg8iS7BvBkuK2siuVkmDFKtaO5uDOpsrXKutBHHJXCAm09jJftw+jAaMOI8D1HhWXbdwlzD3Mjjn3WHA66EH9K2F30rOfaDie6B+0v1FXjBRikeh0Gttq/l9x/H7ELB2wmp5IY89P59KM47a1ttldiR/WTI81uA/Q1X8Ve7tQHcFVXkJPx/SAKphs29TovqWxtT6x/seMKpLKoiSQAJn10q6W7AUBV4AR/GgW72DGYvppoD9T4/wDdEdpY3IhPoPM1d8szPEbZWWqqPt+RzFbUsoQt51CjiWJ1boANTA08yarW39vWSwFhhlHMK6nmCDmOo9KtO6ns6GJb7Vjs3ZwOysyVJHHPcPEAmSAOPE9KEe1Hc1cOftGGXLb4OijReQYDkOvx603XpE1uZl3eL2Uz+lThKPGfn7ga3tkZdCXJiQTHDgPl9K0DAJa2jsw28G5S6jqzB/eDjWGjgpEgEfxrFVYjUUd3R3nfBYkXgJQjJdQfeWeMfiHEfDnTFddcekZ2p1l+oeZyz/8ADVPtLSFdTbvLxVvqp4MPEVJuYm5pAEmBVmFu1iLSPo6MAyN4ESCp5aGh9/ZbIRl73MdfUUpdp5QeY9BKdVGaxLsK4HC9mjsIZ1RiCdBMEx4CqH7Q8LbxmzDiwsXbBXXScpuC3ctseYBbMPEeJq6bYxRtWsi8SvePTqKf3NwY+yhHUHMCWVgCD2negg8dDFdSpckWtdmVWbOi6cFFRzhnt3FuWmKHNII5HmCOYI+YFaxtTciy+tkmyekSnw4j0PpVF29sa7hjkujumcrDVT5HkfDjWfZTOt5fR6XT62nULanz8Mn7H3ixSH+tUMpVsjgBRI8tD0qL9ka9fnMNDLnhHL1aouEAy2u0DOAQSusTM6R6fOjeKxaoBk+8cx+Wh8ZFDstk1jPCJjWoSbhFJspvtK2YUNklmZT2hEkmCWUtEzHM6U9u9sW0Mt1UAcD3hmB56nrx+VE/aLdFzB2rgju3SD5NaufqBVct3SEVRoIBMRz8gK09FmVSyed1raueeyz7IxlpMH2N9gA7kup1hRbGUkDnnVdPOuYzDWLVm3dtqwN64EtkjKCBbdyQJ55edU7GmB4n/v8AStLx/Y43Di1hmBey1t0kFR3ZUgGOa5lnxFMLSrbJxyxeWqe+O7C/sULeu8fs1zTkPrXv2RW2S7iSSSuS2Y5SxOvnAqxbxbv3bmEujJByE6lTw1jQnpVZ9neMW3iDaY/3tsAE/iSdPgW+FKKMoR5Q5OcZzTTNAv3Ua5AEnn0Hmam4fBBlI8KrYuXrDe6Htu7Sea9OHEU5ib7g5puKvGUIYR6TXKTxll3DPR5xGw17RgI8QRP8ijW7+6lkNma2JkEFRl18xVa/pm2b0rczudCNZ8JFXrdTaJeUb0qHJZwysk1HKCm85mwVAJLEKI4yTEzy48ayzevYF11XDq2Zwma4JkhO0AVZPGcpP+Ghu/8A7Tb67QdMKUNqwckESGcHvsdeEiPSnt1NvPca9iMQwN281pQAIAhhoo5KAvCosi15itMljaa1upg+wwlm2eIQT5nU/Wihur1FBcRbIgTpAjXwpg2/GhvVuKwoikly2w4+NQfeFR22ms8CfShmWlFCetsfSSI2oI/0j+zSofNKq/xV3ydhA3FXYWqNtjZn2m3i7n/89tXHTMXAj/Kr/KrLtq+QpqbsLY87IxBbRsQl255ALFv9zN/ip5eY0lL6eH90ZhctyJOb/SPhNMLZEgASSebD4wKkBQNSIHXj6Cpmy7UuXYd1eXieE+MfWgHstTeqaXJ/4wjbQIgUch5fyab2Hs/7Xj0tNPZWR2lzx4Qs+JKjyLV5xuJyISfePDzPCrr7NtlC1he1I794lyecCQv+5v8AFTGnhumeQtsddMr2+el+79/6ItjNQvbWGW5bYMAQVIIPzFTbzd4Dwpi+0228iK148HmpPJ857ybEbC3cpByPLWz1E6jzGnxHWheWt73z3cXFYXIAA6gNbPRgPodQfOsINsqSrAhlJBB4ggwQfI0KyO18B65blyax7Id4rj2GwrFZs+4TxytJC9NDmirzh9mEEkuSxM5jx8JrIvZnjeyxKKV7t0m2W6GMyj1Kx61tdu6SyoTxOX0/6miQeYgLY+YYt4TMc1wwoAAHUjQz4aDzp/ZeJutioHdshCI07xH3200PKKOHCoeKgxwr3aUAwAAPCl98cPC7DuE3jL6G71/KGJ5fQ1GuYdMTZKXRIaR4joR0Ip/aAHZmemlA7eMIAEwJM/KpjUpwOdrrmmjO8ZhTauPab3kaJE69CPAgg1OaXiBwWnN9LcYlbnK4vzUlT8stTdg2A3wrzuph9Obie0ovU6I2/b/spW/mKK4O2v475nyW236uKiYMAiJ70AAdYHAePhzpr2htDW7P4Lzj/MVFMuZ0HWtvwutSrw/uea8Xscb219vwLGCSF4Tpr4kDh01rbcHZFu0qjKAAAWgKDA4wKxEOLjqtw93MqsRxgssyeutabtvZOGs4d8utzLCF7hmToCBPjT6jGKakzMk5TacUCt5t/wBLJe1by3SDBZT3fFfE+INY/tPbD3L3aJ3WDZgV0gzMipG2UW2SOfePXWSAJ+FD1XugxAMaDx/4rNnNy5ZoRio8I27c7a32zCo7gBiCG6EqYzD4TT2I2QSSQ0g+R+ooPuhg8mFROGk/HX9afxbXVHccj5/WlJWYY9BPHDJNzDW7JzEAHwgH5UP2tvQcPhrrWdLhUgN+GeY6t9Kg/Z3bvXHJFVLfPaIK9knCda6HnkRZ5YMqWGMsJ1k6z41Zdj4pgynkhBPrmj6RVYw9skiOPKrfu3hA7kvAIy6T72vTrR7XhC1KeTctiYs3bAZgwC6AnmP4Ag+lSe2HWh27huKpV2nKSBrOhAIB6EfrRS4Byisuzvgi71cDZvV4N49D8K9EnpTeQ86BLIB5PXbeFKuZaVU5I5AW0tmi6CCSPKi9vbGSx2RWAlvIIGaQFiPMxQ63jANG0I5HQ0+t1TW0pJrhmhKOcZMpS+Se+CHGi2zxB5GDxqwpaFtAo15sep5n4zVvxezbVz30Vo6gaeR5VDubtWzwa4vk0/vA1zr+DQ1XiLvhGLWMFBxzm9dFtddQo/Mxj9fma3LC4YWraW191FVR5KAP0qh7B3IVMRbftWdUbOVKiSRqpZgfxQeFX6+9PaWGE2ZniuprlCuqt8RWX+7IOJvRc9P0rzhDmtnxY/pUDbt0KcxMCJ+FR9lbdQhbIk3SFYiI0fXMOoHA+VaO3ypnn93mwH7wER4VjXtO2KEvLiEgBzlcftAd0+oEeYHWtTsYqO0dtQDA8T0FDWgnM4BI4SB8R40rqLVBbX2OaamVj3Loo+6eyrrG29lCFVkbM2i6MCdeek8K1m2wLow5H1nhw8iaE4e9nVkD5CeDQJHx0p7A3IACFmCa5zxJ56gAE+VLUWvdj5Gb6Uo5faLJicVlKxPKe7pxHjXu/jwOAmguLaPI6inbr6BuRH/dOfSXAj9R8jt/EFuJoJibsMo/xfz8Km3rneHiKD3BNw+OUeg1/Wj1pIBNsi74a27J5hys/mUn/aKc3fDJdEgZWUa68aY3uP8AZWYfcdH/ANQX6NRPZENbRxwMfOvN+LR225+Uer8LtT0e1/LRl/tNWNoovLOp+JBqOTI+P161P9p+CuvtJOztu5GQnKpMcOMcKSbFxEaWj8uZ6TNanhUoxrWX7GT4nGU58LPX4KztHF5O6OPHTlHT4UOvbTumBmMTMT8/E152g8uZ/EflTFsak1eyW6TAwjtSO4y52sAmGHXhFOWGBKL7xEDThoeNE92dmC8LuYale6fWNKMruOQlu7hmzn76uYIPOCBypaxbVn2NH+HmoRm/cuOwMZmQciBw8ABqaIX1zVV932ZGKOMrA6iePl1q4YUdRSkoKTygkW12Vbee+1q0YmazAKzkluhgfrWzbawfaAiJrMdpYA2XKkzA+p/6q9S2g7vNyDLGCkZRx1Iojsu8sobnuklGB5Efe+RqJau5SW8CB4zXheQPIlz50RrIKMsGnbP27fCtYtNrClLhEllcQIn7ykrxnQEVdtkWrqr/AFpkiBOuunHzmayTYGMIZX5WwoJJ5lyVX0zVs+Hx4dMyyRJ+UfxpK+tqLZeySaPfaLME04Cp+9TOcHQj4ikUXpSIuSezWlUZ1E8D86Vd/Q49YjBW30cBvr6HiKru8mAWxZN20zSCBlJkan4/Opm0Nu27KM7EkKCSeA0qiHbb4w5yzi2CBkmEECdVHvHxJpuFcl3wNaeTjNNrj4+SbZ2/dX3l+dP2t+reodWEGCYkfI0B2vixbts3QaeJ5D4kVW7PuiePE+upo8cpZNXR6aGonLd0ka9sDe223aQs2wVHaCdTlkrlIGgkepOmlE7G37DsclxWOkqzZSB1AI+VUfd7CocLZHJkFwjqX7xnr70elFbeBt/hX4CnYapw4fKMa3Rxs8yZN3qxAdVVTJ46Hl00oXurcdHuO9sQQEXNGaFnmOCmTp4CpkovCKafFqOGlEs8Tlt2xWANfhcFLdJ5C128W1PAcANAPIVEv4gRQ6/tRBxafAUPxO0ifdQx40j/ADLOUsjsnXUsNpBvAXpuCQGjlPzNF8PdcOTcdImERCT3Y1LaaGenKslwu8l6/i7Vm2BbBvKh1lozQ3loDWxfYVVRlUDrA+p505paJJ7mJavUxa2oJYm3mtjwpnB3MyFTxGop7BtKRUS6Mjhhw51o/Yy38jOMfVaE4O4bju3LMQPIGJqbt7EC2pc8FVm9AJqqYDb9pLYl3Pkp/hRFOMVy8EfTnJ+VZDW8ZnD3l0A7J+PXKSPmBTe5OJ7TZ6mdbdzKf0+Rqpbc3ztsjJbtMSysua4QIkEEgAknj4Uz7Nt6Bhb5t3dbN2A08ARwNYXiu23Gx9HoPDYzrraa98l2x2MVsReytEBFOkmQDP1odhEPaF/tFxwOCEKFE6clB686Jbd2dbsXRdtPFu8GJnXvDKQJ8QT8KFjE6CLgcG5GgiIExxM8aroVnaP1RjZekuv+EZFjtLj/AJ2/eNNA6GpO3Ey4i6v7bfMyPrUOdDThiWRxNr7l33UshbNu6Rp3gTwAGsk/CrVs2/2ZI+6dSP1FCdj4aMIiwCcgInrx/WpGAvFhMyw0JiJ9KO4qUcM9dGiM6VCXwiz2LVr3kCmdZGvzqQxqsW8QFMrK+XD4VL/pUx1PlSn8O/YzX4fdkKXOHSqPvLslbjllaNNZ4afpRu9iSYzmJ90ePj0qI6nQtode6NRrRY6Ze4zT4fFc2clL2jshkQuWER/15eVBGc1Z98sSQqJ1Mn00FVYPUOuKeDG8RUK7tlft+SamLIVUHANnPieU1v241ktgLVwiMxOn0NfO9oyQBxOlfR/s9x+fDnDsIZFDKPA8R6MD8RQr698GkLVVynGUvZBXshz+tdKLTDOaRveMVhbkdwPZV8aVMF/2qVdx8kcGH76bcNz+otGc5U8/dHu8ObHXyA60c2Ng2s4dVeA3FoHXl4wNJqv7k4A3bhxFzUzpPNjxPoD/ADFW/aWIAAXjPXpWtP4GK/8AUUvea7muInLNr6cPr9KZvrCN4KfpULb10C4DMDM2vP8AmaiNfZplzlPh4cInX40WNDkk8jum8Tr08JwcW2/jBpG7+NU4SwQQYtqp81AVgfUV7ubQOtZrgNrHDghGLKxmCgEHqIfyrtzem8eGUeh/jQJ6eW54FYaqCiky+3ceeJMUJubeVrgtoZJMEjgPM1SMRtG7dPeYx0Ggotu5bH2iyOTaepGnzijUaVOS3AL9Y9r2mm7I2IzicvqeHxo7/QSKO8Z05aCjOz3zW1PDQSPr85qu+0baXYYG8wMMw7NeWr90keIUsfStXCgv2Mjmb59zONkX7b7Ut/ZyVnEBgFEgrMuSZ5pm5Vug1FZP7GsGhN1yAXRgqnoCJNaunGKipPbllrX5sCwphiK9YpeIrkQfGnLuomr+4MpHtDvlcJ+Zhb/3fRWFUOxc7sVpG+2Gz4O8PwgOP8JBP+nNWa4XUCk9Unk0dE1tBe1cOQJHX5H/AK+dDMxqx7YSF0oQig8RSEng1a+UWjdfegOow2KIa2TpmMRppB5Hl60dxeEt2bINgEILhcSZPHUyeIPLwis9s4AO4UcyAPUxWm44BbEAaKoAHgBAHyo2jrSlKS6+DR0qblua5XuZlvag+0FhwcKw+n6UGcd0xRXePirctR5eHlQ/BJmdF6uo+LCjS9Ri62vGpkvl/k1i1h8tpVHJVA9AB+lQVQyWQajgoH3j974UQxFzWJgKJPrUZRrIJUkTHPWmMnrYrCweRdkhtDNwp8JA+lcFxz7kStyGAiCPPloa9gHw4zw+deu01AnUmPCuRY927QQGCT3i2useXzpu466FyQCdOp/gKlrhyR3vh/PGoe2AEtM51IBOtXwwcpKKyZ7vNiu0xFwjgpyqPBdPrNCq9XXkkniTPxrxFKSeXk8XbPfNyfuwruzh+0xVhTzuJ+8K2Xd3EFMcWHAM3+Vj3h9D6Vl3s7w+bGK3/t971Og/WtC2beyYrN0cfCdaJBeVs3fDKM0Tf+pMvuOlbjA6ayPKmD/M1M2nhS7trmhFdRzjUN6aKfjQ0g8JI8hXnNTU67GvYwn2Pi350qYa0/42+VKlyDL9nP8AZsPbCgFiFUeLPxPxNRtr4ghjJkqP9RpUq212NPopm1tSk+Pj0pvHOIWOI000FKlT9X6LELf1AY+ppuKVKhlh7DiieAYqUYcVaR/h1/Su0qNT6kDs6Z9A7HxAKDxAYeo1qje2e7/Z7C9b4PwRh/upUqb1HTE6PUhr2Nv/AH4/bU/6f+K1C/pBpUqrX6UWs9TPb8KVppEUqVWKg3atnPbuIeDIwPqpH61jWzXpUqV1XSHdF2x7bWqVWrdyOtdpVnPk14hbdh82IB5IrP8AAafMitFvrNuD+EVylT2mSUWa+j/Tz9zON67cKB0aaEbEX+0WR/8ALb/eFKlUT9Rla9Y1Uf6fk0pnln8SPlwrwzS5j8SoPTU/SuUqJ7npz00ZzA0AaP8ACOPxNOYcSinrP1pUquuyoUW5QHfG5/ZrnlHzpUqtL0i2o/Sl+zMwY1wGlSpI8caF7M7YCO/Mt+6NP1qxWj3mPU1ylTEfQez8OSVMf2Rctr7Uu2VwmKRc6C063RIBgFNRJ1gZvlRLEXlkEe6wDqddVYSNOXGu0qx9c+H9mjzOrioyyvl/ljBtg60qVKssVP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UEhQWFBUXFxgYGRgXFxgYGxwdGhgYGxgXFxcYHCggGBolHBQVITEhJSkrLi4uHB8zODMsNygtLisBCgoKDg0OGxAQGywkHyQtLCw0LSwsLDQsLCwsLCwsLCwsLCwsLCwsLCwsLCwsLCwsLCwsLCwsLCwsLCwsLCwsLP/AABEIALcBEwMBIgACEQEDEQH/xAAcAAABBQEBAQAAAAAAAAAAAAAFAAMEBgcBAgj/xABEEAACAQIDBQUFBQQKAQUBAAABAhEAAwQSIQUGMUFREyJhcYEHMpGhsRRCUnLBYrLR8BUjJDOCkqLC4fE0FlNjc3RU/8QAGgEAAgMBAQAAAAAAAAAAAAAAAwQBAgUABv/EADIRAAICAQQABQMCBQQDAAAAAAABAgMRBBIhMQUiMkFRE2GxM3EUI4Hh8FKh0fEVQpH/2gAMAwEAAhEDEQA/ANiK12nzXhloZI3SrprzNcceq5XM1Ka447SrmalNcQdrlKaVccKuGlNKa44VcrtcqDiJtS2DaYHgRVX+wLyLjydv40a3wLDBYgpObs2iOMxpFVbdO85wts3SS0a5hBqVj3LJyXQtysZcfHYi2XdkSMqsxMfGtEt4brWc+zxp2ljCPD6CtQqsfcLf2v2RU9rY7ELjOytOEti0rwVB1LMP0obtjebFYdrILW3Fy4EPcIPmINFdsQuKZzoBZWT/AImrK9vbxLido2FtEm3bcCeRM6xXSSUWyafNYovo3pNQKDb1beGDtrcIUgsFgmNTwjqaM2uA8qzz22D+z4b/APUn0apQH3LwuIy23uEcFLR5CYrxiLhZFYDjB+Ipu9/413/6m/cNMYW4TaSfwj6Vazs6PpyN3CelUP2gt/VDT71aBdqhe0X+6H5hQJIrN+VlHwfA1E27bzWiPKpmD4Gom3LmWyxNRERr/URVk2eOpp+1s1Z1mo42qvQ17TbA5LV2pmwmgkuy7f4alWMOFEKIFB//AFD0WkN4GP3RVXCZO5fI7tRe/wClWD2aqPtyflb9KA7RMsD4CrB7Nv8Azk/K36VEvQJWepmym2KVOClQNpTJbhSpClNaAU4RXhkr3SqMEkcrXKfIplq445XK7XK4gVKKVKoOORSy12uqJruDjzlFdWzNPra6127dCqWYgAakmpwcMYhEVGNyMsGSenOgV7aezlWTcTL1GaPiNKzrf7fG7isR9msFktLM9SQJzOPuj/uqJtHbViSLSs5Gua45M+IUaKCZ0k1RxTYaEnFcNm47P3j2ZbvTaMFgAXAOU68D4+lHcLvNhbhIS8pymCeAB6SedfNFjatvJzVg0kgwNRHXkYqy7j7RzP2bkkfiAAUD9vr5/Wua2rgl5m8tm84vZlq/3m7wIjQ6EUI/9A4LMrC3lZSCCIBkUB3axlyzeXDm6OIjnnX9kE8SuulX98SOWtVSjLtFvqWV8RlwOcBxoDvLstMWqpc91HDjzHCiLuTxrwasAUmnlDos5rTp1Qr8QRUCwhVQOgj4UUs+63lUAcKvPshPjA1cnwqg+0QnshI+8K0F6oHtH/uh+cUGSK2ellKwPA1B3pH9mf0qfgBxqLvOhOHYDjpUR7EI+tGdV7tjjRxd2r5tZwjTmjLHKJzTQYSCQeIpjOTThjJ5t17Qa032hqXgLDXM0EDKM2vPwFczltDG0OK/lFWT2Zf+cv5G/Sq3tJu8PyirH7ND/bV/I36UvJeUDZ6mbQLgpU1IrtByDLfSrtcZqeDiqPjcalpC7sFVRJJr01ysp9oO3mu3jh7eqp14ZuEkcyDwFUnLBeEdzwe97d97pYhGKJyC6E+bcT5Coe72MvXWm5mUdXYD94z8qK7A3fBtq98S4HOJ+H3R4cfKjOC3dsE62lb83ePzqE20H2RTDWBsuF/vJjgCZnwNELTyAagrgbOGTMAEXhpwEnpyp3B38zuOgXTlrMRURlzhg5xWMomUq9rbmvZWBVwIyKkqKhXcQqe8wHmajpvDhySoeSB0PjHnwNdlIsot9BeqF7Vtr9hYXM2UMxCjXvELOvrFXPB4+3dE22DD+etYZ7dNrdpjBaGbLZQcT3czakgdfdE+FdLkmKwyirtROzxAbN210DvTMgsCy+BMcfAChuzMC964EUEyRJHITXMPYN24qD3mgVtm7uxLVq2oCjMFEsBqarKW3hBoQ3cvoybH7sX7dxkFtiOo5g865ewt7DZCVKLcWQSDHGCp04gxPpW2lpgEAxOsa/GnN5t0FxOBaVHaAM1s8wTB+eUVRTb7LyrUTP8ACYt7io3uhYNu5LHKVmQei6R4ca2TYN9rllHbiyiR0YaNqNDJE/GvnXd26wfss2mcqVLH3joe7MawdfCte2LvFZwWEe5eaVAUqqjvM0QEXWJ059CTwqFxLBFnMMl2xmMt2lzXXW2vV2Cj4mgDb84IsFS+LhP/ALas0fAVg29W9F3HXzdu90cEQGVReSieJ6mNT6ATdjYpLCm4SGeO6p1A/alTHp4aij4wLRjk+ktmY23dRjbYNpryI05g6j1ppeFYNsffXE9oct0hiCEjL8NQc3HnRmxvtj7JDO4uJJBDW15flAIPhPOueX2Ts+DXLlUH2kf3Q/OKuWydppibK3U4MNR0PMGqd7SP7kfnFDaBWellN2PZZzlUSTR3b274t4N3fVwVMchqKkezpBF085FFt+f/AA7nmv7wpfc92BaEF2Zk2PJGRcyd78WnCqPe99/M/WrYVGWdP7w/Q1VHUyx5SfrTcR2vsjUV3fs5mcSBCE6mOFCqJ7DGr/lq7KsIY1oI8hRbdBj9ssfnH0NCNo+8PIUY3KH9tsfm/Q0OXpBz7NvpV7mlSYMtJu15rzXaeGDtZVsLZ4u47EOxk2y0acCzMA0HpDR5VqlU25gvs93Fm1GZslxRMmCpEHoMweKpNZaYal8tDGz9n3Vukm4XQiIKqGnkZQAH1FN7R2lirF2LVssOMd0E6jTvQJ/hT+AxjFGNsOtxWIcMFZgRzKqZgjURyNJN4w2JXNcDNkgoAV1HElG7wkemlSMYecBXbW2D/R1y+9pkyrNxGEGPvEcjprTm5rl87MQcyWiAOQ7458tBUX2kbQA2c4USb2W2B+YiflPyr3uBs26ge7cJCOttban8KAy8csxOg6CedC7sQN8VPPyW00C3n26MOoVRmuNwHQfiP8/8nqy3b+2Q2Iu6SQ7IvOMpI/2k/CizkkAhHcQTi27Yl7mrIdW1ykmSXnSCBp0AOkUTt3WVgLgCsuo001ECDz0gf9RQPBW3d2cLMaAnx94nxOnwp2xi8Rbt9ncUPkBFuRIiZyP4cIPKhSkNRg8F02FeVjKkBgNYPGqR7Z91zlGMtCR7t4AayfdfynTzjrVi2E9t1W5am2/37THVY4hT95dQRPU+ltxAS9aa1cAK3FKsPPQ/z4VEZlZx9z5m3KwJuYxJBAEn5R+tX7bVlwQBZuHXRu3jyhQaF7mulnEthLhi7buuLehllglgxAiRkn1q57Q2jmuC0kAxLE9PDxNc5eYPCK2cES3auHDyC2dV4Tr/AJutTPZ3fvdsUZLhHMvfLcePcbpT2zdsi05AtliwKwSI8Dmj9Klbv7Ya3jDZYd1tUBMnKeEnnHWo4R0k3lGO7X2K1naGJQKWi8ygzHEyGk+f1pzfTObtmysn+qDtHMsWEj/L8zWibydhitq9mCCttSHIBkXGY5s08YCp8ab3sFm3i7TGIGGCA5ZJK3DMQNT3hw61dN5yA4eI/JQ9jbmu5DXNBHxqzYjdW2beUaHkfHxozgtq2WEKTmHIqVPwIqBitrXC5W0qqBxe5MeijU127nkOoRS4RSsRu1ctXFzghZkMASARw4cjR/bb3CQckKeEgTESJPA8QZ51ou5e1EebV/smJ4EAif8AC36Vzb2wxZLqBmR+8o5jqpHTQRHWp3PsBhJ4R49nIAwYSeDEx59J9aFe0df6oD9sUR2ZjVwtoz7xOiL3iYk6AfzpTONZ71xXudnZQahLhlp5aDTmKlcoBbXltA72fYO4qXZQxIjQ6wOXWpm+x/sbyOa8fzCjlrFsEAtXNAIlAhEkwD70nXzqLda9cU27ot4tG1KEFH05hTqfMUJ185KLTrHDMtweAW4mvd7x4VEfdq1BGYxxq8bQ3VCI1zB5isy1ttWXrlI94D41WsLDuVd8hjSQdT0qHJ/JpQVajzgCXd17UEhuVCcLYVS0cxBq43MMTmUPJ4DQ61Xhs+4uYldOE8p6USE8+5SyMPZETFWwQTzAonuSs42x+afgDUVLZzEFQdIg9elWrdjdXGLftXzhbiINfdPAjjFXb4E74LtGoBq7VcubYIJ0NdpTkT3GjZx1pB6APiYgKZqTexLAFgQNOflV4auMngb2MMVlm0ds3f6dCKsKVNt1OsqAWDnprw8D40ZxW+q2jAOc8BGusdeHwms02btS5/SnbOxaXObybQgx0kHXnR9+7oY/h7K0nNYya3tCzbYyWCnmeB8jQ+1ZtWnC2VQs3vMseskc6f2naDqZE153bwuW6kgDjVZTl0EjjHIhsK9jMfbe+uXC4Yf1aa99jBLN11A8go6mr+SBVbx+0s99rKsyoqEu6mMp4AA9fD/igm8dq79nUWMUSQROdsrMOYkCJielUVmz7g7a5ya4/oXdsWJgET51i12+rY7EKCMovuR4ksf1BqxYLDXFfOuqgBTLSxPUkc6EXNk5doB1BymXY+LZzPzof1vqcNYOprcZPIewwKAiOJmuCTOlB9ubRxKH+qtgqOJLAf6YmpmBa49rORDRMdKssoa4HVw7gs6DL5UVs7W0JLAvxgaye6D+gqobO2vjjdKi0CgMQWAPzHH1qw4zCv8AaLLhGTMoDBY0JaOPLQSfAGqSray8kqW5qOCn71bEKYr7ar5Sr9odNCsSZ5glTFGLmBt4hlYzK8COImCD4+RpnejaCYrDt2MlHUwTGvEBhHI8fhS2LeD2bdxZByjUfNWFUjOXb9i0KXCGX/7chqzZssRbe0h5Z+z15a8YnSpdjYlvBM99ZfSEzksxJ4SeSzyGkTAoZgrha4AzqonoSfhVi29i8tzB2j7t9ri68QQgKEdNfr40Sdm6PAOcWnhFOtbr3bT5w2e45Lu4ESWbM2nnU3bTuwRQAtwByrETA7mbmNTpzFTsNvLZ7TsTcUuJMGepBAPAkHiOI0p7FZbhLyMy8APgfl9KWjbNSW7KyKVSjvWSn7L2fdW8Xd2eT97L6mFGnxNEdrbHVnGbL3gdCAeWuh0OlM/a2a7cIbKFIGkeZ49ZFM3SGkPcdwDmAlyFMcoGlOppj7hgtm52wUQwoQgEGMqiCOYgaVZd6LqW07e4QEtK5PjIgD41n26O27iNmMlCIB4T0MGl7Utum6LGHT7zBm/2j9amMk/KL3Qalu9hrYhe6xvEhZBC+CnkOlQ9ubPuQYObxo/grAS2qDkONJrRBouUlwCUM8so2zO2w7ZgSSGzRylZyE9YJmPOr7sLbqXcqXFJMasdCIgAyOciZrzYsrPeUVbNi4C1EhPpVW2ydqiO4IjMNQ4Ogf7wPJbn4hyDcevWqXv/ALtqjjEIpysTnA4A/pNXTa2DW0O1SRGhXkQT3tOtQbO0LdwjDXjLOpVgeOZQCrHxKss+INDlxwwbjuWUZxs5HDZkATQkEjk3nRjD7JzIqXArAkHTw6+dFjg0BKSTrlg6xHLyp1m/COQFZV2qwDTBFnY69pKIgKOrjMs6g6fQUT29vjjUWLNm2e73rmvdPgh0J86au4tlM93SK5ex6sCdMs61WvVzr6Zz5Knhb94oCQ8kSZAn1rlWu1fQgTFKgu+xvJGEOYvGGwZC6RpPCTVM2vti9cnPcJHGOAAkjQelWPfPFRkTmBJ9dB+tUXEPJ+I+I0+YNaemWIJnr/B9JCNKskuX+BoEvdtqvHMB6sYH0otsXYRW4ysgUzOaQ06kTmFCbNqQOpaf8o0/jVyW7awtqy+QLbcQzoODwDqByPeGnMU3GSysi3i8HO2MY94ZcLOGkKCZ0GvWuYwC0rODBA09aH4PejDZNby6c/8AiJmhm1tsriBFkkoDqYIzHoAdYFFk0kY6otXMotL7ocbaIS3lBJJIJ6mOp8T9Kre0trOWgGYPHl4/SpGKdlRmCliBAAEyToP56TQEbKvsO9I/MQKVwjd8KpUpO2X+M0ndHbK3EyuZ61L2lY7NgZGp0PUeB+Eis92NgrtkyXQKNTBJitHx2OsDAIzy5zrlI45zz8BE1RQlOXl7/wA4E/F6YVS+pB9+wEx+IUsqhczngPLn4Cp9jFJbMPz0gAnj061EayHJElWiMymD6GovZ3EhWZ3I+8CQTpxIBiZ6RR4tiT5WB3EY7sr4BXRvdMcfA9DUffPf9cGlywttmvvYBRtMqdoXUk6zICzAGulO2dksWXM1y6zNPfMx0CjgAPjWV764q5dxV5riPbIYIqupUhU0WQeE6t/io1cdz56FrpYS+S27DWMPaXoij4CiWzsE+HuZYlHAceTcx6yPSh2zbqrZt5mA7i89eGunE1Z909v2boCXVbLmyW34GTyjiFnmeh0rPhzN5N7Ux/lR2+3/AAEsHhmzBoHrUPaC3LmNw7NqttuPIE8h4xNXLC7KtE6Ox9R/Cqxvji1F+xataG2TcPjoVCz1Mz6U3OlRg237GTTY7LlGK/sZx7S7IsbSumY7y3QB0dQSfibg9KIbE2g2UiTmXXXmBxHjzIpr212gcZauDUXLAH+UkH96ou6L51tniSuVvNe6Z+Bo22NkFuWRCccSwWY2bblWI7w1BHEH+NTXuO5hiXHTkfE/AVH2lAwuGxinMEVLV5BzOTuvPXSD6ULTazXgWtEgA8CP4UtHMYj8LM+WXYTxFkqZ4RqarIxYxOOsKNYZifIKTPyFetqYy72VxrjHQeVRfZphHfFNc+6lsgn9to09AaiCy8nXPqJfmx1pCA7ZJ4FgQPiRFS7ygiQQR1Bqs7cTErmyOjqT7jKZ8uMGpuyQwsElchGuUageVFba9iiiEwlWTYN1gADWX3duPJi6EjqswPHpVx3I3mDkWrjI5J0ZNPiCdKhS9ys4lw2ptBEADcG0rKd/8e9jaWFuAQpHdI4tl6xxGo8avu++HuLZz29SCBlInnWce1S2XGGuhwj4e3JtwZMsuZg40BHd0qr5lhlYLEcxLhcftGD2yIcBgfMUxfxQW6EkEn6ivO5GynxOGs3u0KAZhlC8YY0ZG41rte2LvmmdIAnrFZ3/AI2dk3Jvh8r9wM2lLCKPtragt3QpJBAkRwnoRzp63iFupCGM+vrEkRV7xW5mGuEM6yRz4U7Y3Qwq8E+ZpqWg8iS7BvBkuK2siuVkmDFKtaO5uDOpsrXKutBHHJXCAm09jJftw+jAaMOI8D1HhWXbdwlzD3Mjjn3WHA66EH9K2F30rOfaDie6B+0v1FXjBRikeh0Gttq/l9x/H7ELB2wmp5IY89P59KM47a1ttldiR/WTI81uA/Q1X8Ve7tQHcFVXkJPx/SAKphs29TovqWxtT6x/seMKpLKoiSQAJn10q6W7AUBV4AR/GgW72DGYvppoD9T4/wDdEdpY3IhPoPM1d8szPEbZWWqqPt+RzFbUsoQt51CjiWJ1boANTA08yarW39vWSwFhhlHMK6nmCDmOo9KtO6ns6GJb7Vjs3ZwOysyVJHHPcPEAmSAOPE9KEe1Hc1cOftGGXLb4OijReQYDkOvx603XpE1uZl3eL2Uz+lThKPGfn7ga3tkZdCXJiQTHDgPl9K0DAJa2jsw28G5S6jqzB/eDjWGjgpEgEfxrFVYjUUd3R3nfBYkXgJQjJdQfeWeMfiHEfDnTFddcekZ2p1l+oeZyz/8ADVPtLSFdTbvLxVvqp4MPEVJuYm5pAEmBVmFu1iLSPo6MAyN4ESCp5aGh9/ZbIRl73MdfUUpdp5QeY9BKdVGaxLsK4HC9mjsIZ1RiCdBMEx4CqH7Q8LbxmzDiwsXbBXXScpuC3ctseYBbMPEeJq6bYxRtWsi8SvePTqKf3NwY+yhHUHMCWVgCD2negg8dDFdSpckWtdmVWbOi6cFFRzhnt3FuWmKHNII5HmCOYI+YFaxtTciy+tkmyekSnw4j0PpVF29sa7hjkujumcrDVT5HkfDjWfZTOt5fR6XT62nULanz8Mn7H3ixSH+tUMpVsjgBRI8tD0qL9ka9fnMNDLnhHL1aouEAy2u0DOAQSusTM6R6fOjeKxaoBk+8cx+Wh8ZFDstk1jPCJjWoSbhFJspvtK2YUNklmZT2hEkmCWUtEzHM6U9u9sW0Mt1UAcD3hmB56nrx+VE/aLdFzB2rgju3SD5NaufqBVct3SEVRoIBMRz8gK09FmVSyed1raueeyz7IxlpMH2N9gA7kup1hRbGUkDnnVdPOuYzDWLVm3dtqwN64EtkjKCBbdyQJ55edU7GmB4n/v8AStLx/Y43Di1hmBey1t0kFR3ZUgGOa5lnxFMLSrbJxyxeWqe+O7C/sULeu8fs1zTkPrXv2RW2S7iSSSuS2Y5SxOvnAqxbxbv3bmEujJByE6lTw1jQnpVZ9neMW3iDaY/3tsAE/iSdPgW+FKKMoR5Q5OcZzTTNAv3Ua5AEnn0Hmam4fBBlI8KrYuXrDe6Htu7Sea9OHEU5ib7g5puKvGUIYR6TXKTxll3DPR5xGw17RgI8QRP8ijW7+6lkNma2JkEFRl18xVa/pm2b0rczudCNZ8JFXrdTaJeUb0qHJZwysk1HKCm85mwVAJLEKI4yTEzy48ayzevYF11XDq2Zwma4JkhO0AVZPGcpP+Ghu/8A7Tb67QdMKUNqwckESGcHvsdeEiPSnt1NvPca9iMQwN281pQAIAhhoo5KAvCosi15itMljaa1upg+wwlm2eIQT5nU/Wihur1FBcRbIgTpAjXwpg2/GhvVuKwoikly2w4+NQfeFR22ms8CfShmWlFCetsfSSI2oI/0j+zSofNKq/xV3ydhA3FXYWqNtjZn2m3i7n/89tXHTMXAj/Kr/KrLtq+QpqbsLY87IxBbRsQl255ALFv9zN/ip5eY0lL6eH90ZhctyJOb/SPhNMLZEgASSebD4wKkBQNSIHXj6Cpmy7UuXYd1eXieE+MfWgHstTeqaXJ/4wjbQIgUch5fyab2Hs/7Xj0tNPZWR2lzx4Qs+JKjyLV5xuJyISfePDzPCrr7NtlC1he1I794lyecCQv+5v8AFTGnhumeQtsddMr2+el+79/6ItjNQvbWGW5bYMAQVIIPzFTbzd4Dwpi+0228iK148HmpPJ857ybEbC3cpByPLWz1E6jzGnxHWheWt73z3cXFYXIAA6gNbPRgPodQfOsINsqSrAhlJBB4ggwQfI0KyO18B65blyax7Id4rj2GwrFZs+4TxytJC9NDmirzh9mEEkuSxM5jx8JrIvZnjeyxKKV7t0m2W6GMyj1Kx61tdu6SyoTxOX0/6miQeYgLY+YYt4TMc1wwoAAHUjQz4aDzp/ZeJutioHdshCI07xH3200PKKOHCoeKgxwr3aUAwAAPCl98cPC7DuE3jL6G71/KGJ5fQ1GuYdMTZKXRIaR4joR0Ip/aAHZmemlA7eMIAEwJM/KpjUpwOdrrmmjO8ZhTauPab3kaJE69CPAgg1OaXiBwWnN9LcYlbnK4vzUlT8stTdg2A3wrzuph9Obie0ovU6I2/b/spW/mKK4O2v475nyW236uKiYMAiJ70AAdYHAePhzpr2htDW7P4Lzj/MVFMuZ0HWtvwutSrw/uea8Xscb219vwLGCSF4Tpr4kDh01rbcHZFu0qjKAAAWgKDA4wKxEOLjqtw93MqsRxgssyeutabtvZOGs4d8utzLCF7hmToCBPjT6jGKakzMk5TacUCt5t/wBLJe1by3SDBZT3fFfE+INY/tPbD3L3aJ3WDZgV0gzMipG2UW2SOfePXWSAJ+FD1XugxAMaDx/4rNnNy5ZoRio8I27c7a32zCo7gBiCG6EqYzD4TT2I2QSSQ0g+R+ooPuhg8mFROGk/HX9afxbXVHccj5/WlJWYY9BPHDJNzDW7JzEAHwgH5UP2tvQcPhrrWdLhUgN+GeY6t9Kg/Z3bvXHJFVLfPaIK9knCda6HnkRZ5YMqWGMsJ1k6z41Zdj4pgynkhBPrmj6RVYw9skiOPKrfu3hA7kvAIy6T72vTrR7XhC1KeTctiYs3bAZgwC6AnmP4Ag+lSe2HWh27huKpV2nKSBrOhAIB6EfrRS4Byisuzvgi71cDZvV4N49D8K9EnpTeQ86BLIB5PXbeFKuZaVU5I5AW0tmi6CCSPKi9vbGSx2RWAlvIIGaQFiPMxQ63jANG0I5HQ0+t1TW0pJrhmhKOcZMpS+Se+CHGi2zxB5GDxqwpaFtAo15sep5n4zVvxezbVz30Vo6gaeR5VDubtWzwa4vk0/vA1zr+DQ1XiLvhGLWMFBxzm9dFtddQo/Mxj9fma3LC4YWraW191FVR5KAP0qh7B3IVMRbftWdUbOVKiSRqpZgfxQeFX6+9PaWGE2ZniuprlCuqt8RWX+7IOJvRc9P0rzhDmtnxY/pUDbt0KcxMCJ+FR9lbdQhbIk3SFYiI0fXMOoHA+VaO3ypnn93mwH7wER4VjXtO2KEvLiEgBzlcftAd0+oEeYHWtTsYqO0dtQDA8T0FDWgnM4BI4SB8R40rqLVBbX2OaamVj3Loo+6eyrrG29lCFVkbM2i6MCdeek8K1m2wLow5H1nhw8iaE4e9nVkD5CeDQJHx0p7A3IACFmCa5zxJ56gAE+VLUWvdj5Gb6Uo5faLJicVlKxPKe7pxHjXu/jwOAmguLaPI6inbr6BuRH/dOfSXAj9R8jt/EFuJoJibsMo/xfz8Km3rneHiKD3BNw+OUeg1/Wj1pIBNsi74a27J5hys/mUn/aKc3fDJdEgZWUa68aY3uP8AZWYfcdH/ANQX6NRPZENbRxwMfOvN+LR225+Uer8LtT0e1/LRl/tNWNoovLOp+JBqOTI+P161P9p+CuvtJOztu5GQnKpMcOMcKSbFxEaWj8uZ6TNanhUoxrWX7GT4nGU58LPX4KztHF5O6OPHTlHT4UOvbTumBmMTMT8/E152g8uZ/EflTFsak1eyW6TAwjtSO4y52sAmGHXhFOWGBKL7xEDThoeNE92dmC8LuYale6fWNKMruOQlu7hmzn76uYIPOCBypaxbVn2NH+HmoRm/cuOwMZmQciBw8ABqaIX1zVV932ZGKOMrA6iePl1q4YUdRSkoKTygkW12Vbee+1q0YmazAKzkluhgfrWzbawfaAiJrMdpYA2XKkzA+p/6q9S2g7vNyDLGCkZRx1Iojsu8sobnuklGB5Efe+RqJau5SW8CB4zXheQPIlz50RrIKMsGnbP27fCtYtNrClLhEllcQIn7ykrxnQEVdtkWrqr/AFpkiBOuunHzmayTYGMIZX5WwoJJ5lyVX0zVs+Hx4dMyyRJ+UfxpK+tqLZeySaPfaLME04Cp+9TOcHQj4ikUXpSIuSezWlUZ1E8D86Vd/Q49YjBW30cBvr6HiKru8mAWxZN20zSCBlJkan4/Opm0Nu27KM7EkKCSeA0qiHbb4w5yzi2CBkmEECdVHvHxJpuFcl3wNaeTjNNrj4+SbZ2/dX3l+dP2t+reodWEGCYkfI0B2vixbts3QaeJ5D4kVW7PuiePE+upo8cpZNXR6aGonLd0ka9sDe223aQs2wVHaCdTlkrlIGgkepOmlE7G37DsclxWOkqzZSB1AI+VUfd7CocLZHJkFwjqX7xnr70elFbeBt/hX4CnYapw4fKMa3Rxs8yZN3qxAdVVTJ46Hl00oXurcdHuO9sQQEXNGaFnmOCmTp4CpkovCKafFqOGlEs8Tlt2xWANfhcFLdJ5C128W1PAcANAPIVEv4gRQ6/tRBxafAUPxO0ifdQx40j/ADLOUsjsnXUsNpBvAXpuCQGjlPzNF8PdcOTcdImERCT3Y1LaaGenKslwu8l6/i7Vm2BbBvKh1lozQ3loDWxfYVVRlUDrA+p505paJJ7mJavUxa2oJYm3mtjwpnB3MyFTxGop7BtKRUS6Mjhhw51o/Yy38jOMfVaE4O4bju3LMQPIGJqbt7EC2pc8FVm9AJqqYDb9pLYl3Pkp/hRFOMVy8EfTnJ+VZDW8ZnD3l0A7J+PXKSPmBTe5OJ7TZ6mdbdzKf0+Rqpbc3ztsjJbtMSysua4QIkEEgAknj4Uz7Nt6Bhb5t3dbN2A08ARwNYXiu23Gx9HoPDYzrraa98l2x2MVsReytEBFOkmQDP1odhEPaF/tFxwOCEKFE6clB686Jbd2dbsXRdtPFu8GJnXvDKQJ8QT8KFjE6CLgcG5GgiIExxM8aroVnaP1RjZekuv+EZFjtLj/AJ2/eNNA6GpO3Ey4i6v7bfMyPrUOdDThiWRxNr7l33UshbNu6Rp3gTwAGsk/CrVs2/2ZI+6dSP1FCdj4aMIiwCcgInrx/WpGAvFhMyw0JiJ9KO4qUcM9dGiM6VCXwiz2LVr3kCmdZGvzqQxqsW8QFMrK+XD4VL/pUx1PlSn8O/YzX4fdkKXOHSqPvLslbjllaNNZ4afpRu9iSYzmJ90ePj0qI6nQtode6NRrRY6Ze4zT4fFc2clL2jshkQuWER/15eVBGc1Z98sSQqJ1Mn00FVYPUOuKeDG8RUK7tlft+SamLIVUHANnPieU1v241ktgLVwiMxOn0NfO9oyQBxOlfR/s9x+fDnDsIZFDKPA8R6MD8RQr698GkLVVynGUvZBXshz+tdKLTDOaRveMVhbkdwPZV8aVMF/2qVdx8kcGH76bcNz+otGc5U8/dHu8ObHXyA60c2Ng2s4dVeA3FoHXl4wNJqv7k4A3bhxFzUzpPNjxPoD/ADFW/aWIAAXjPXpWtP4GK/8AUUvea7muInLNr6cPr9KZvrCN4KfpULb10C4DMDM2vP8AmaiNfZplzlPh4cInX40WNDkk8jum8Tr08JwcW2/jBpG7+NU4SwQQYtqp81AVgfUV7ubQOtZrgNrHDghGLKxmCgEHqIfyrtzem8eGUeh/jQJ6eW54FYaqCiky+3ceeJMUJubeVrgtoZJMEjgPM1SMRtG7dPeYx0Ggotu5bH2iyOTaepGnzijUaVOS3AL9Y9r2mm7I2IzicvqeHxo7/QSKO8Z05aCjOz3zW1PDQSPr85qu+0baXYYG8wMMw7NeWr90keIUsfStXCgv2Mjmb59zONkX7b7Ut/ZyVnEBgFEgrMuSZ5pm5Vug1FZP7GsGhN1yAXRgqnoCJNaunGKipPbllrX5sCwphiK9YpeIrkQfGnLuomr+4MpHtDvlcJ+Zhb/3fRWFUOxc7sVpG+2Gz4O8PwgOP8JBP+nNWa4XUCk9Unk0dE1tBe1cOQJHX5H/AK+dDMxqx7YSF0oQig8RSEng1a+UWjdfegOow2KIa2TpmMRppB5Hl60dxeEt2bINgEILhcSZPHUyeIPLwis9s4AO4UcyAPUxWm44BbEAaKoAHgBAHyo2jrSlKS6+DR0qblua5XuZlvag+0FhwcKw+n6UGcd0xRXePirctR5eHlQ/BJmdF6uo+LCjS9Ri62vGpkvl/k1i1h8tpVHJVA9AB+lQVQyWQajgoH3j974UQxFzWJgKJPrUZRrIJUkTHPWmMnrYrCweRdkhtDNwp8JA+lcFxz7kStyGAiCPPloa9gHw4zw+deu01AnUmPCuRY927QQGCT3i2useXzpu466FyQCdOp/gKlrhyR3vh/PGoe2AEtM51IBOtXwwcpKKyZ7vNiu0xFwjgpyqPBdPrNCq9XXkkniTPxrxFKSeXk8XbPfNyfuwruzh+0xVhTzuJ+8K2Xd3EFMcWHAM3+Vj3h9D6Vl3s7w+bGK3/t971Og/WtC2beyYrN0cfCdaJBeVs3fDKM0Tf+pMvuOlbjA6ayPKmD/M1M2nhS7trmhFdRzjUN6aKfjQ0g8JI8hXnNTU67GvYwn2Pi350qYa0/42+VKlyDL9nP8AZsPbCgFiFUeLPxPxNRtr4ghjJkqP9RpUq212NPopm1tSk+Pj0pvHOIWOI000FKlT9X6LELf1AY+ppuKVKhlh7DiieAYqUYcVaR/h1/Su0qNT6kDs6Z9A7HxAKDxAYeo1qje2e7/Z7C9b4PwRh/upUqb1HTE6PUhr2Nv/AH4/bU/6f+K1C/pBpUqrX6UWs9TPb8KVppEUqVWKg3atnPbuIeDIwPqpH61jWzXpUqV1XSHdF2x7bWqVWrdyOtdpVnPk14hbdh82IB5IrP8AAafMitFvrNuD+EVylT2mSUWa+j/Tz9zON67cKB0aaEbEX+0WR/8ALb/eFKlUT9Rla9Y1Uf6fk0pnln8SPlwrwzS5j8SoPTU/SuUqJ7npz00ZzA0AaP8ACOPxNOYcSinrP1pUquuyoUW5QHfG5/ZrnlHzpUqtL0i2o/Sl+zMwY1wGlSpI8caF7M7YCO/Mt+6NP1qxWj3mPU1ylTEfQez8OSVMf2Rctr7Uu2VwmKRc6C063RIBgFNRJ1gZvlRLEXlkEe6wDqddVYSNOXGu0qx9c+H9mjzOrioyyvl/ljBtg60qVKssVP/Z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TEhUUEhQWFBUXFxgYGRgXFxgYGxwdGhgYGxgXFxcYHCggGBolHBQVITEhJSkrLi4uHB8zODMsNygtLisBCgoKDg0OGxAQGywkHyQtLCw0LSwsLDQsLCwsLCwsLCwsLCwsLCwsLCwsLCwsLCwsLCwsLCwsLCwsLCwsLCwsLP/AABEIALcBEwMBIgACEQEDEQH/xAAcAAABBQEBAQAAAAAAAAAAAAAFAAMEBgcBAgj/xABEEAACAQIDBQUFBQQKAQUBAAABAhEAAwQSIQUGMUFREyJhcYEHMpGhsRRCUnLBYrLR8BUjJDOCkqLC4fE0FlNjc3RU/8QAGgEAAgMBAQAAAAAAAAAAAAAAAwQBAgUABv/EADIRAAICAQQABQMCBQQDAAAAAAABAgMRBBIhMQUiMkFRE2GxM3EUI4Hh8FKh0fEVQpH/2gAMAwEAAhEDEQA/ANiK12nzXhloZI3SrprzNcceq5XM1Ka447SrmalNcQdrlKaVccKuGlNKa44VcrtcqDiJtS2DaYHgRVX+wLyLjydv40a3wLDBYgpObs2iOMxpFVbdO85wts3SS0a5hBqVj3LJyXQtysZcfHYi2XdkSMqsxMfGtEt4brWc+zxp2ljCPD6CtQqsfcLf2v2RU9rY7ELjOytOEti0rwVB1LMP0obtjebFYdrILW3Fy4EPcIPmINFdsQuKZzoBZWT/AImrK9vbxLido2FtEm3bcCeRM6xXSSUWyafNYovo3pNQKDb1beGDtrcIUgsFgmNTwjqaM2uA8qzz22D+z4b/APUn0apQH3LwuIy23uEcFLR5CYrxiLhZFYDjB+Ipu9/413/6m/cNMYW4TaSfwj6Vazs6PpyN3CelUP2gt/VDT71aBdqhe0X+6H5hQJIrN+VlHwfA1E27bzWiPKpmD4Gom3LmWyxNRERr/URVk2eOpp+1s1Z1mo42qvQ17TbA5LV2pmwmgkuy7f4alWMOFEKIFB//AFD0WkN4GP3RVXCZO5fI7tRe/wClWD2aqPtyflb9KA7RMsD4CrB7Nv8Azk/K36VEvQJWepmym2KVOClQNpTJbhSpClNaAU4RXhkr3SqMEkcrXKfIplq445XK7XK4gVKKVKoOORSy12uqJruDjzlFdWzNPra6127dCqWYgAakmpwcMYhEVGNyMsGSenOgV7aezlWTcTL1GaPiNKzrf7fG7isR9msFktLM9SQJzOPuj/uqJtHbViSLSs5Gua45M+IUaKCZ0k1RxTYaEnFcNm47P3j2ZbvTaMFgAXAOU68D4+lHcLvNhbhIS8pymCeAB6SedfNFjatvJzVg0kgwNRHXkYqy7j7RzP2bkkfiAAUD9vr5/Wua2rgl5m8tm84vZlq/3m7wIjQ6EUI/9A4LMrC3lZSCCIBkUB3axlyzeXDm6OIjnnX9kE8SuulX98SOWtVSjLtFvqWV8RlwOcBxoDvLstMWqpc91HDjzHCiLuTxrwasAUmnlDos5rTp1Qr8QRUCwhVQOgj4UUs+63lUAcKvPshPjA1cnwqg+0QnshI+8K0F6oHtH/uh+cUGSK2ellKwPA1B3pH9mf0qfgBxqLvOhOHYDjpUR7EI+tGdV7tjjRxd2r5tZwjTmjLHKJzTQYSCQeIpjOTThjJ5t17Qa032hqXgLDXM0EDKM2vPwFczltDG0OK/lFWT2Zf+cv5G/Sq3tJu8PyirH7ND/bV/I36UvJeUDZ6mbQLgpU1IrtByDLfSrtcZqeDiqPjcalpC7sFVRJJr01ysp9oO3mu3jh7eqp14ZuEkcyDwFUnLBeEdzwe97d97pYhGKJyC6E+bcT5Coe72MvXWm5mUdXYD94z8qK7A3fBtq98S4HOJ+H3R4cfKjOC3dsE62lb83ePzqE20H2RTDWBsuF/vJjgCZnwNELTyAagrgbOGTMAEXhpwEnpyp3B38zuOgXTlrMRURlzhg5xWMomUq9rbmvZWBVwIyKkqKhXcQqe8wHmajpvDhySoeSB0PjHnwNdlIsot9BeqF7Vtr9hYXM2UMxCjXvELOvrFXPB4+3dE22DD+etYZ7dNrdpjBaGbLZQcT3czakgdfdE+FdLkmKwyirtROzxAbN210DvTMgsCy+BMcfAChuzMC964EUEyRJHITXMPYN24qD3mgVtm7uxLVq2oCjMFEsBqarKW3hBoQ3cvoybH7sX7dxkFtiOo5g865ewt7DZCVKLcWQSDHGCp04gxPpW2lpgEAxOsa/GnN5t0FxOBaVHaAM1s8wTB+eUVRTb7LyrUTP8ACYt7io3uhYNu5LHKVmQei6R4ca2TYN9rllHbiyiR0YaNqNDJE/GvnXd26wfss2mcqVLH3joe7MawdfCte2LvFZwWEe5eaVAUqqjvM0QEXWJ059CTwqFxLBFnMMl2xmMt2lzXXW2vV2Cj4mgDb84IsFS+LhP/ALas0fAVg29W9F3HXzdu90cEQGVReSieJ6mNT6ATdjYpLCm4SGeO6p1A/alTHp4aij4wLRjk+ktmY23dRjbYNpryI05g6j1ppeFYNsffXE9oct0hiCEjL8NQc3HnRmxvtj7JDO4uJJBDW15flAIPhPOueX2Ts+DXLlUH2kf3Q/OKuWydppibK3U4MNR0PMGqd7SP7kfnFDaBWellN2PZZzlUSTR3b274t4N3fVwVMchqKkezpBF085FFt+f/AA7nmv7wpfc92BaEF2Zk2PJGRcyd78WnCqPe99/M/WrYVGWdP7w/Q1VHUyx5SfrTcR2vsjUV3fs5mcSBCE6mOFCqJ7DGr/lq7KsIY1oI8hRbdBj9ssfnH0NCNo+8PIUY3KH9tsfm/Q0OXpBz7NvpV7mlSYMtJu15rzXaeGDtZVsLZ4u47EOxk2y0acCzMA0HpDR5VqlU25gvs93Fm1GZslxRMmCpEHoMweKpNZaYal8tDGz9n3Vukm4XQiIKqGnkZQAH1FN7R2lirF2LVssOMd0E6jTvQJ/hT+AxjFGNsOtxWIcMFZgRzKqZgjURyNJN4w2JXNcDNkgoAV1HElG7wkemlSMYecBXbW2D/R1y+9pkyrNxGEGPvEcjprTm5rl87MQcyWiAOQ7458tBUX2kbQA2c4USb2W2B+YiflPyr3uBs26ge7cJCOttban8KAy8csxOg6CedC7sQN8VPPyW00C3n26MOoVRmuNwHQfiP8/8nqy3b+2Q2Iu6SQ7IvOMpI/2k/CizkkAhHcQTi27Yl7mrIdW1ykmSXnSCBp0AOkUTt3WVgLgCsuo001ECDz0gf9RQPBW3d2cLMaAnx94nxOnwp2xi8Rbt9ncUPkBFuRIiZyP4cIPKhSkNRg8F02FeVjKkBgNYPGqR7Z91zlGMtCR7t4AayfdfynTzjrVi2E9t1W5am2/37THVY4hT95dQRPU+ltxAS9aa1cAK3FKsPPQ/z4VEZlZx9z5m3KwJuYxJBAEn5R+tX7bVlwQBZuHXRu3jyhQaF7mulnEthLhi7buuLehllglgxAiRkn1q57Q2jmuC0kAxLE9PDxNc5eYPCK2cES3auHDyC2dV4Tr/AJutTPZ3fvdsUZLhHMvfLcePcbpT2zdsi05AtliwKwSI8Dmj9Klbv7Ya3jDZYd1tUBMnKeEnnHWo4R0k3lGO7X2K1naGJQKWi8ygzHEyGk+f1pzfTObtmysn+qDtHMsWEj/L8zWibydhitq9mCCttSHIBkXGY5s08YCp8ab3sFm3i7TGIGGCA5ZJK3DMQNT3hw61dN5yA4eI/JQ9jbmu5DXNBHxqzYjdW2beUaHkfHxozgtq2WEKTmHIqVPwIqBitrXC5W0qqBxe5MeijU127nkOoRS4RSsRu1ctXFzghZkMASARw4cjR/bb3CQckKeEgTESJPA8QZ51ou5e1EebV/smJ4EAif8AC36Vzb2wxZLqBmR+8o5jqpHTQRHWp3PsBhJ4R49nIAwYSeDEx59J9aFe0df6oD9sUR2ZjVwtoz7xOiL3iYk6AfzpTONZ71xXudnZQahLhlp5aDTmKlcoBbXltA72fYO4qXZQxIjQ6wOXWpm+x/sbyOa8fzCjlrFsEAtXNAIlAhEkwD70nXzqLda9cU27ot4tG1KEFH05hTqfMUJ185KLTrHDMtweAW4mvd7x4VEfdq1BGYxxq8bQ3VCI1zB5isy1ttWXrlI94D41WsLDuVd8hjSQdT0qHJ/JpQVajzgCXd17UEhuVCcLYVS0cxBq43MMTmUPJ4DQ61Xhs+4uYldOE8p6USE8+5SyMPZETFWwQTzAonuSs42x+afgDUVLZzEFQdIg9elWrdjdXGLftXzhbiINfdPAjjFXb4E74LtGoBq7VcubYIJ0NdpTkT3GjZx1pB6APiYgKZqTexLAFgQNOflV4auMngb2MMVlm0ds3f6dCKsKVNt1OsqAWDnprw8D40ZxW+q2jAOc8BGusdeHwms02btS5/SnbOxaXObybQgx0kHXnR9+7oY/h7K0nNYya3tCzbYyWCnmeB8jQ+1ZtWnC2VQs3vMseskc6f2naDqZE153bwuW6kgDjVZTl0EjjHIhsK9jMfbe+uXC4Yf1aa99jBLN11A8go6mr+SBVbx+0s99rKsyoqEu6mMp4AA9fD/igm8dq79nUWMUSQROdsrMOYkCJielUVmz7g7a5ya4/oXdsWJgET51i12+rY7EKCMovuR4ksf1BqxYLDXFfOuqgBTLSxPUkc6EXNk5doB1BymXY+LZzPzof1vqcNYOprcZPIewwKAiOJmuCTOlB9ubRxKH+qtgqOJLAf6YmpmBa49rORDRMdKssoa4HVw7gs6DL5UVs7W0JLAvxgaye6D+gqobO2vjjdKi0CgMQWAPzHH1qw4zCv8AaLLhGTMoDBY0JaOPLQSfAGqSray8kqW5qOCn71bEKYr7ar5Sr9odNCsSZ5glTFGLmBt4hlYzK8COImCD4+RpnejaCYrDt2MlHUwTGvEBhHI8fhS2LeD2bdxZByjUfNWFUjOXb9i0KXCGX/7chqzZssRbe0h5Z+z15a8YnSpdjYlvBM99ZfSEzksxJ4SeSzyGkTAoZgrha4AzqonoSfhVi29i8tzB2j7t9ri68QQgKEdNfr40Sdm6PAOcWnhFOtbr3bT5w2e45Lu4ESWbM2nnU3bTuwRQAtwByrETA7mbmNTpzFTsNvLZ7TsTcUuJMGepBAPAkHiOI0p7FZbhLyMy8APgfl9KWjbNSW7KyKVSjvWSn7L2fdW8Xd2eT97L6mFGnxNEdrbHVnGbL3gdCAeWuh0OlM/a2a7cIbKFIGkeZ49ZFM3SGkPcdwDmAlyFMcoGlOppj7hgtm52wUQwoQgEGMqiCOYgaVZd6LqW07e4QEtK5PjIgD41n26O27iNmMlCIB4T0MGl7Utum6LGHT7zBm/2j9amMk/KL3Qalu9hrYhe6xvEhZBC+CnkOlQ9ubPuQYObxo/grAS2qDkONJrRBouUlwCUM8so2zO2w7ZgSSGzRylZyE9YJmPOr7sLbqXcqXFJMasdCIgAyOciZrzYsrPeUVbNi4C1EhPpVW2ydqiO4IjMNQ4Ogf7wPJbn4hyDcevWqXv/ALtqjjEIpysTnA4A/pNXTa2DW0O1SRGhXkQT3tOtQbO0LdwjDXjLOpVgeOZQCrHxKss+INDlxwwbjuWUZxs5HDZkATQkEjk3nRjD7JzIqXArAkHTw6+dFjg0BKSTrlg6xHLyp1m/COQFZV2qwDTBFnY69pKIgKOrjMs6g6fQUT29vjjUWLNm2e73rmvdPgh0J86au4tlM93SK5ex6sCdMs61WvVzr6Zz5Knhb94oCQ8kSZAn1rlWu1fQgTFKgu+xvJGEOYvGGwZC6RpPCTVM2vti9cnPcJHGOAAkjQelWPfPFRkTmBJ9dB+tUXEPJ+I+I0+YNaemWIJnr/B9JCNKskuX+BoEvdtqvHMB6sYH0otsXYRW4ysgUzOaQ06kTmFCbNqQOpaf8o0/jVyW7awtqy+QLbcQzoODwDqByPeGnMU3GSysi3i8HO2MY94ZcLOGkKCZ0GvWuYwC0rODBA09aH4PejDZNby6c/8AiJmhm1tsriBFkkoDqYIzHoAdYFFk0kY6otXMotL7ocbaIS3lBJJIJ6mOp8T9Kre0trOWgGYPHl4/SpGKdlRmCliBAAEyToP56TQEbKvsO9I/MQKVwjd8KpUpO2X+M0ndHbK3EyuZ61L2lY7NgZGp0PUeB+Eis92NgrtkyXQKNTBJitHx2OsDAIzy5zrlI45zz8BE1RQlOXl7/wA4E/F6YVS+pB9+wEx+IUsqhczngPLn4Cp9jFJbMPz0gAnj061EayHJElWiMymD6GovZ3EhWZ3I+8CQTpxIBiZ6RR4tiT5WB3EY7sr4BXRvdMcfA9DUffPf9cGlywttmvvYBRtMqdoXUk6zICzAGulO2dksWXM1y6zNPfMx0CjgAPjWV764q5dxV5riPbIYIqupUhU0WQeE6t/io1cdz56FrpYS+S27DWMPaXoij4CiWzsE+HuZYlHAceTcx6yPSh2zbqrZt5mA7i89eGunE1Z909v2boCXVbLmyW34GTyjiFnmeh0rPhzN5N7Ux/lR2+3/AAEsHhmzBoHrUPaC3LmNw7NqttuPIE8h4xNXLC7KtE6Ox9R/Cqxvji1F+xataG2TcPjoVCz1Mz6U3OlRg237GTTY7LlGK/sZx7S7IsbSumY7y3QB0dQSfibg9KIbE2g2UiTmXXXmBxHjzIpr212gcZauDUXLAH+UkH96ou6L51tniSuVvNe6Z+Bo22NkFuWRCccSwWY2bblWI7w1BHEH+NTXuO5hiXHTkfE/AVH2lAwuGxinMEVLV5BzOTuvPXSD6ULTazXgWtEgA8CP4UtHMYj8LM+WXYTxFkqZ4RqarIxYxOOsKNYZifIKTPyFetqYy72VxrjHQeVRfZphHfFNc+6lsgn9to09AaiCy8nXPqJfmx1pCA7ZJ4FgQPiRFS7ygiQQR1Bqs7cTErmyOjqT7jKZ8uMGpuyQwsElchGuUageVFba9iiiEwlWTYN1gADWX3duPJi6EjqswPHpVx3I3mDkWrjI5J0ZNPiCdKhS9ys4lw2ptBEADcG0rKd/8e9jaWFuAQpHdI4tl6xxGo8avu++HuLZz29SCBlInnWce1S2XGGuhwj4e3JtwZMsuZg40BHd0qr5lhlYLEcxLhcftGD2yIcBgfMUxfxQW6EkEn6ivO5GynxOGs3u0KAZhlC8YY0ZG41rte2LvmmdIAnrFZ3/AI2dk3Jvh8r9wM2lLCKPtragt3QpJBAkRwnoRzp63iFupCGM+vrEkRV7xW5mGuEM6yRz4U7Y3Qwq8E+ZpqWg8iS7BvBkuK2siuVkmDFKtaO5uDOpsrXKutBHHJXCAm09jJftw+jAaMOI8D1HhWXbdwlzD3Mjjn3WHA66EH9K2F30rOfaDie6B+0v1FXjBRikeh0Gttq/l9x/H7ELB2wmp5IY89P59KM47a1ttldiR/WTI81uA/Q1X8Ve7tQHcFVXkJPx/SAKphs29TovqWxtT6x/seMKpLKoiSQAJn10q6W7AUBV4AR/GgW72DGYvppoD9T4/wDdEdpY3IhPoPM1d8szPEbZWWqqPt+RzFbUsoQt51CjiWJ1boANTA08yarW39vWSwFhhlHMK6nmCDmOo9KtO6ns6GJb7Vjs3ZwOysyVJHHPcPEAmSAOPE9KEe1Hc1cOftGGXLb4OijReQYDkOvx603XpE1uZl3eL2Uz+lThKPGfn7ga3tkZdCXJiQTHDgPl9K0DAJa2jsw28G5S6jqzB/eDjWGjgpEgEfxrFVYjUUd3R3nfBYkXgJQjJdQfeWeMfiHEfDnTFddcekZ2p1l+oeZyz/8ADVPtLSFdTbvLxVvqp4MPEVJuYm5pAEmBVmFu1iLSPo6MAyN4ESCp5aGh9/ZbIRl73MdfUUpdp5QeY9BKdVGaxLsK4HC9mjsIZ1RiCdBMEx4CqH7Q8LbxmzDiwsXbBXXScpuC3ctseYBbMPEeJq6bYxRtWsi8SvePTqKf3NwY+yhHUHMCWVgCD2negg8dDFdSpckWtdmVWbOi6cFFRzhnt3FuWmKHNII5HmCOYI+YFaxtTciy+tkmyekSnw4j0PpVF29sa7hjkujumcrDVT5HkfDjWfZTOt5fR6XT62nULanz8Mn7H3ixSH+tUMpVsjgBRI8tD0qL9ka9fnMNDLnhHL1aouEAy2u0DOAQSusTM6R6fOjeKxaoBk+8cx+Wh8ZFDstk1jPCJjWoSbhFJspvtK2YUNklmZT2hEkmCWUtEzHM6U9u9sW0Mt1UAcD3hmB56nrx+VE/aLdFzB2rgju3SD5NaufqBVct3SEVRoIBMRz8gK09FmVSyed1raueeyz7IxlpMH2N9gA7kup1hRbGUkDnnVdPOuYzDWLVm3dtqwN64EtkjKCBbdyQJ55edU7GmB4n/v8AStLx/Y43Di1hmBey1t0kFR3ZUgGOa5lnxFMLSrbJxyxeWqe+O7C/sULeu8fs1zTkPrXv2RW2S7iSSSuS2Y5SxOvnAqxbxbv3bmEujJByE6lTw1jQnpVZ9neMW3iDaY/3tsAE/iSdPgW+FKKMoR5Q5OcZzTTNAv3Ua5AEnn0Hmam4fBBlI8KrYuXrDe6Htu7Sea9OHEU5ib7g5puKvGUIYR6TXKTxll3DPR5xGw17RgI8QRP8ijW7+6lkNma2JkEFRl18xVa/pm2b0rczudCNZ8JFXrdTaJeUb0qHJZwysk1HKCm85mwVAJLEKI4yTEzy48ayzevYF11XDq2Zwma4JkhO0AVZPGcpP+Ghu/8A7Tb67QdMKUNqwckESGcHvsdeEiPSnt1NvPca9iMQwN281pQAIAhhoo5KAvCosi15itMljaa1upg+wwlm2eIQT5nU/Wihur1FBcRbIgTpAjXwpg2/GhvVuKwoikly2w4+NQfeFR22ms8CfShmWlFCetsfSSI2oI/0j+zSofNKq/xV3ydhA3FXYWqNtjZn2m3i7n/89tXHTMXAj/Kr/KrLtq+QpqbsLY87IxBbRsQl255ALFv9zN/ip5eY0lL6eH90ZhctyJOb/SPhNMLZEgASSebD4wKkBQNSIHXj6Cpmy7UuXYd1eXieE+MfWgHstTeqaXJ/4wjbQIgUch5fyab2Hs/7Xj0tNPZWR2lzx4Qs+JKjyLV5xuJyISfePDzPCrr7NtlC1he1I794lyecCQv+5v8AFTGnhumeQtsddMr2+el+79/6ItjNQvbWGW5bYMAQVIIPzFTbzd4Dwpi+0228iK148HmpPJ857ybEbC3cpByPLWz1E6jzGnxHWheWt73z3cXFYXIAA6gNbPRgPodQfOsINsqSrAhlJBB4ggwQfI0KyO18B65blyax7Id4rj2GwrFZs+4TxytJC9NDmirzh9mEEkuSxM5jx8JrIvZnjeyxKKV7t0m2W6GMyj1Kx61tdu6SyoTxOX0/6miQeYgLY+YYt4TMc1wwoAAHUjQz4aDzp/ZeJutioHdshCI07xH3200PKKOHCoeKgxwr3aUAwAAPCl98cPC7DuE3jL6G71/KGJ5fQ1GuYdMTZKXRIaR4joR0Ip/aAHZmemlA7eMIAEwJM/KpjUpwOdrrmmjO8ZhTauPab3kaJE69CPAgg1OaXiBwWnN9LcYlbnK4vzUlT8stTdg2A3wrzuph9Obie0ovU6I2/b/spW/mKK4O2v475nyW236uKiYMAiJ70AAdYHAePhzpr2htDW7P4Lzj/MVFMuZ0HWtvwutSrw/uea8Xscb219vwLGCSF4Tpr4kDh01rbcHZFu0qjKAAAWgKDA4wKxEOLjqtw93MqsRxgssyeutabtvZOGs4d8utzLCF7hmToCBPjT6jGKakzMk5TacUCt5t/wBLJe1by3SDBZT3fFfE+INY/tPbD3L3aJ3WDZgV0gzMipG2UW2SOfePXWSAJ+FD1XugxAMaDx/4rNnNy5ZoRio8I27c7a32zCo7gBiCG6EqYzD4TT2I2QSSQ0g+R+ooPuhg8mFROGk/HX9afxbXVHccj5/WlJWYY9BPHDJNzDW7JzEAHwgH5UP2tvQcPhrrWdLhUgN+GeY6t9Kg/Z3bvXHJFVLfPaIK9knCda6HnkRZ5YMqWGMsJ1k6z41Zdj4pgynkhBPrmj6RVYw9skiOPKrfu3hA7kvAIy6T72vTrR7XhC1KeTctiYs3bAZgwC6AnmP4Ag+lSe2HWh27huKpV2nKSBrOhAIB6EfrRS4Byisuzvgi71cDZvV4N49D8K9EnpTeQ86BLIB5PXbeFKuZaVU5I5AW0tmi6CCSPKi9vbGSx2RWAlvIIGaQFiPMxQ63jANG0I5HQ0+t1TW0pJrhmhKOcZMpS+Se+CHGi2zxB5GDxqwpaFtAo15sep5n4zVvxezbVz30Vo6gaeR5VDubtWzwa4vk0/vA1zr+DQ1XiLvhGLWMFBxzm9dFtddQo/Mxj9fma3LC4YWraW191FVR5KAP0qh7B3IVMRbftWdUbOVKiSRqpZgfxQeFX6+9PaWGE2ZniuprlCuqt8RWX+7IOJvRc9P0rzhDmtnxY/pUDbt0KcxMCJ+FR9lbdQhbIk3SFYiI0fXMOoHA+VaO3ypnn93mwH7wER4VjXtO2KEvLiEgBzlcftAd0+oEeYHWtTsYqO0dtQDA8T0FDWgnM4BI4SB8R40rqLVBbX2OaamVj3Loo+6eyrrG29lCFVkbM2i6MCdeek8K1m2wLow5H1nhw8iaE4e9nVkD5CeDQJHx0p7A3IACFmCa5zxJ56gAE+VLUWvdj5Gb6Uo5faLJicVlKxPKe7pxHjXu/jwOAmguLaPI6inbr6BuRH/dOfSXAj9R8jt/EFuJoJibsMo/xfz8Km3rneHiKD3BNw+OUeg1/Wj1pIBNsi74a27J5hys/mUn/aKc3fDJdEgZWUa68aY3uP8AZWYfcdH/ANQX6NRPZENbRxwMfOvN+LR225+Uer8LtT0e1/LRl/tNWNoovLOp+JBqOTI+P161P9p+CuvtJOztu5GQnKpMcOMcKSbFxEaWj8uZ6TNanhUoxrWX7GT4nGU58LPX4KztHF5O6OPHTlHT4UOvbTumBmMTMT8/E152g8uZ/EflTFsak1eyW6TAwjtSO4y52sAmGHXhFOWGBKL7xEDThoeNE92dmC8LuYale6fWNKMruOQlu7hmzn76uYIPOCBypaxbVn2NH+HmoRm/cuOwMZmQciBw8ABqaIX1zVV932ZGKOMrA6iePl1q4YUdRSkoKTygkW12Vbee+1q0YmazAKzkluhgfrWzbawfaAiJrMdpYA2XKkzA+p/6q9S2g7vNyDLGCkZRx1Iojsu8sobnuklGB5Efe+RqJau5SW8CB4zXheQPIlz50RrIKMsGnbP27fCtYtNrClLhEllcQIn7ykrxnQEVdtkWrqr/AFpkiBOuunHzmayTYGMIZX5WwoJJ5lyVX0zVs+Hx4dMyyRJ+UfxpK+tqLZeySaPfaLME04Cp+9TOcHQj4ikUXpSIuSezWlUZ1E8D86Vd/Q49YjBW30cBvr6HiKru8mAWxZN20zSCBlJkan4/Opm0Nu27KM7EkKCSeA0qiHbb4w5yzi2CBkmEECdVHvHxJpuFcl3wNaeTjNNrj4+SbZ2/dX3l+dP2t+reodWEGCYkfI0B2vixbts3QaeJ5D4kVW7PuiePE+upo8cpZNXR6aGonLd0ka9sDe223aQs2wVHaCdTlkrlIGgkepOmlE7G37DsclxWOkqzZSB1AI+VUfd7CocLZHJkFwjqX7xnr70elFbeBt/hX4CnYapw4fKMa3Rxs8yZN3qxAdVVTJ46Hl00oXurcdHuO9sQQEXNGaFnmOCmTp4CpkovCKafFqOGlEs8Tlt2xWANfhcFLdJ5C128W1PAcANAPIVEv4gRQ6/tRBxafAUPxO0ifdQx40j/ADLOUsjsnXUsNpBvAXpuCQGjlPzNF8PdcOTcdImERCT3Y1LaaGenKslwu8l6/i7Vm2BbBvKh1lozQ3loDWxfYVVRlUDrA+p505paJJ7mJavUxa2oJYm3mtjwpnB3MyFTxGop7BtKRUS6Mjhhw51o/Yy38jOMfVaE4O4bju3LMQPIGJqbt7EC2pc8FVm9AJqqYDb9pLYl3Pkp/hRFOMVy8EfTnJ+VZDW8ZnD3l0A7J+PXKSPmBTe5OJ7TZ6mdbdzKf0+Rqpbc3ztsjJbtMSysua4QIkEEgAknj4Uz7Nt6Bhb5t3dbN2A08ARwNYXiu23Gx9HoPDYzrraa98l2x2MVsReytEBFOkmQDP1odhEPaF/tFxwOCEKFE6clB686Jbd2dbsXRdtPFu8GJnXvDKQJ8QT8KFjE6CLgcG5GgiIExxM8aroVnaP1RjZekuv+EZFjtLj/AJ2/eNNA6GpO3Ey4i6v7bfMyPrUOdDThiWRxNr7l33UshbNu6Rp3gTwAGsk/CrVs2/2ZI+6dSP1FCdj4aMIiwCcgInrx/WpGAvFhMyw0JiJ9KO4qUcM9dGiM6VCXwiz2LVr3kCmdZGvzqQxqsW8QFMrK+XD4VL/pUx1PlSn8O/YzX4fdkKXOHSqPvLslbjllaNNZ4afpRu9iSYzmJ90ePj0qI6nQtode6NRrRY6Ze4zT4fFc2clL2jshkQuWER/15eVBGc1Z98sSQqJ1Mn00FVYPUOuKeDG8RUK7tlft+SamLIVUHANnPieU1v241ktgLVwiMxOn0NfO9oyQBxOlfR/s9x+fDnDsIZFDKPA8R6MD8RQr698GkLVVynGUvZBXshz+tdKLTDOaRveMVhbkdwPZV8aVMF/2qVdx8kcGH76bcNz+otGc5U8/dHu8ObHXyA60c2Ng2s4dVeA3FoHXl4wNJqv7k4A3bhxFzUzpPNjxPoD/ADFW/aWIAAXjPXpWtP4GK/8AUUvea7muInLNr6cPr9KZvrCN4KfpULb10C4DMDM2vP8AmaiNfZplzlPh4cInX40WNDkk8jum8Tr08JwcW2/jBpG7+NU4SwQQYtqp81AVgfUV7ubQOtZrgNrHDghGLKxmCgEHqIfyrtzem8eGUeh/jQJ6eW54FYaqCiky+3ceeJMUJubeVrgtoZJMEjgPM1SMRtG7dPeYx0Ggotu5bH2iyOTaepGnzijUaVOS3AL9Y9r2mm7I2IzicvqeHxo7/QSKO8Z05aCjOz3zW1PDQSPr85qu+0baXYYG8wMMw7NeWr90keIUsfStXCgv2Mjmb59zONkX7b7Ut/ZyVnEBgFEgrMuSZ5pm5Vug1FZP7GsGhN1yAXRgqnoCJNaunGKipPbllrX5sCwphiK9YpeIrkQfGnLuomr+4MpHtDvlcJ+Zhb/3fRWFUOxc7sVpG+2Gz4O8PwgOP8JBP+nNWa4XUCk9Unk0dE1tBe1cOQJHX5H/AK+dDMxqx7YSF0oQig8RSEng1a+UWjdfegOow2KIa2TpmMRppB5Hl60dxeEt2bINgEILhcSZPHUyeIPLwis9s4AO4UcyAPUxWm44BbEAaKoAHgBAHyo2jrSlKS6+DR0qblua5XuZlvag+0FhwcKw+n6UGcd0xRXePirctR5eHlQ/BJmdF6uo+LCjS9Ri62vGpkvl/k1i1h8tpVHJVA9AB+lQVQyWQajgoH3j974UQxFzWJgKJPrUZRrIJUkTHPWmMnrYrCweRdkhtDNwp8JA+lcFxz7kStyGAiCPPloa9gHw4zw+deu01AnUmPCuRY927QQGCT3i2useXzpu466FyQCdOp/gKlrhyR3vh/PGoe2AEtM51IBOtXwwcpKKyZ7vNiu0xFwjgpyqPBdPrNCq9XXkkniTPxrxFKSeXk8XbPfNyfuwruzh+0xVhTzuJ+8K2Xd3EFMcWHAM3+Vj3h9D6Vl3s7w+bGK3/t971Og/WtC2beyYrN0cfCdaJBeVs3fDKM0Tf+pMvuOlbjA6ayPKmD/M1M2nhS7trmhFdRzjUN6aKfjQ0g8JI8hXnNTU67GvYwn2Pi350qYa0/42+VKlyDL9nP8AZsPbCgFiFUeLPxPxNRtr4ghjJkqP9RpUq212NPopm1tSk+Pj0pvHOIWOI000FKlT9X6LELf1AY+ppuKVKhlh7DiieAYqUYcVaR/h1/Su0qNT6kDs6Z9A7HxAKDxAYeo1qje2e7/Z7C9b4PwRh/upUqb1HTE6PUhr2Nv/AH4/bU/6f+K1C/pBpUqrX6UWs9TPb8KVppEUqVWKg3atnPbuIeDIwPqpH61jWzXpUqV1XSHdF2x7bWqVWrdyOtdpVnPk14hbdh82IB5IrP8AAafMitFvrNuD+EVylT2mSUWa+j/Tz9zON67cKB0aaEbEX+0WR/8ALb/eFKlUT9Rla9Y1Uf6fk0pnln8SPlwrwzS5j8SoPTU/SuUqJ7npz00ZzA0AaP8ACOPxNOYcSinrP1pUquuyoUW5QHfG5/ZrnlHzpUqtL0i2o/Sl+zMwY1wGlSpI8caF7M7YCO/Mt+6NP1qxWj3mPU1ylTEfQez8OSVMf2Rctr7Uu2VwmKRc6C063RIBgFNRJ1gZvlRLEXlkEe6wDqddVYSNOXGu0qx9c+H9mjzOrioyyvl/ljBtg60qVKssVP/Z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s://encrypted-tbn3.gstatic.com/images?q=tbn:ANd9GcSvh7CapJrjiEKJLTOxOdpURLWRkaPBXj0Di01qZwZQ0EZnlB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709">
            <a:off x="5688371" y="4113184"/>
            <a:ext cx="3048607" cy="2283513"/>
          </a:xfrm>
          <a:prstGeom prst="rect">
            <a:avLst/>
          </a:prstGeom>
          <a:noFill/>
          <a:ln w="1270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encrypted-tbn1.gstatic.com/images?q=tbn:ANd9GcTDrlksidknSrnNOdoOh_fIWjmiWY4s6sStfMyVy7b0fDChbj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756">
            <a:off x="5901525" y="1920466"/>
            <a:ext cx="2381250" cy="1924051"/>
          </a:xfrm>
          <a:prstGeom prst="rect">
            <a:avLst/>
          </a:prstGeom>
          <a:noFill/>
          <a:ln w="1270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82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11713">
            <a:off x="38456" y="1507233"/>
            <a:ext cx="5817479" cy="131310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How to keep peace with friends?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311068">
            <a:off x="4419600" y="2247452"/>
            <a:ext cx="4114800" cy="24007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Always tell the truth</a:t>
            </a:r>
          </a:p>
          <a:p>
            <a:r>
              <a:rPr lang="en-US" dirty="0" smtClean="0"/>
              <a:t>Never spread rumors</a:t>
            </a:r>
          </a:p>
          <a:p>
            <a:r>
              <a:rPr lang="en-US" dirty="0" smtClean="0"/>
              <a:t>Only say things that build people up</a:t>
            </a:r>
          </a:p>
          <a:p>
            <a:r>
              <a:rPr lang="en-US" dirty="0" smtClean="0"/>
              <a:t>Trust others</a:t>
            </a:r>
          </a:p>
          <a:p>
            <a:r>
              <a:rPr lang="en-US" dirty="0" smtClean="0"/>
              <a:t>Always apologize</a:t>
            </a:r>
          </a:p>
          <a:p>
            <a:endParaRPr lang="en-US" dirty="0"/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xMTEhUUExQVFhUXGBcVFxgVFxcXFRgUFxcWFxgUGBUYHCggGBwlGxQUITEhJSkrLi4uFx8zODMsNygtLisBCgoKDg0OGxAQGywkICQsLCwsLCwsLCwsLCwsLCwsLCwsLCwsLCwsLCwsLCwsLCwsLCwsLCwsLCwsLCwsLCwsLP/AABEIALgBEQMBIgACEQEDEQH/xAAcAAABBQEBAQAAAAAAAAAAAAAFAAMEBgcCAQj/xABBEAABAgQEAwYEBAUDAQkAAAABAAIDBBEhBRIxQQZRYRMiMnGBkaGxwdFCcuHwBxQjUmIVkvEzFhc0Q1OCssLS/8QAGQEAAgMBAAAAAAAAAAAAAAAAAgMAAQQF/8QALBEAAgIBAwMDAwMFAAAAAAAAAAECEQMSITEEE0EiUWEyQnGRodEFFBUjUv/aAAwDAQACEQMRAD8A0KUiHNTb93CWIwyDW3n9132Tm3N6e6fjuzMqt0vcwx5A8sa1G9U1HgUNed0ocIkkioobi1x6on2IcBQafAoV7hN+AdCb+Em23mqpxxBeCzKTetfLnVW98Ig6NBVb4xz9nDsKh9KbUIJBS+oXptDOndzSKZLSQDml4IH4baHmrVgMxV9HQmRGg1IIFXfvX0UKBh73N0oNT59E7IYJFa7PnNCdKfqudqrg6vbvkkcWcPy7iIkBzWk6teSHMPKp1YaelUDwyPEgnunu8jelNQ0q0zYL25XfHnzVTxFmRpqT9fRFqsHRQYg8U9m4iGM2bxN/DXndTsN40LYlYcJubdrK5Bz3/RUiB1tXYcupRBgNMoFBuK0HrzUTKcTWZbjmGGgxgGk7MOZ3t+qKSHFkrFpliAE7OoHf7a1WM5nQjUMJr1B+aMYXjLCaOY08w5v7oeoTdQpwNpa4G4XqzvDcefLRGNDjFl4hozOe/Dd/6eb5V1V9lZpsRoe01B9wdwRsQrsW1R1MRMoqTQak9Fm/GvFQFYbDYC9NfLzJ+alfxG4uEEdlCOaI61Bt1dTbpuqRguGPce0jE5vEa6gnwim1tuqCe43GjqBBcQYsXu2rTZopYedFU58umn0Y09kD5Zj9lYsXiumYhhMtCBoSPxEHwjpzRnDsHawAUS9SW7HaHLYrEhw00UqL9FaMK4dbYuHoi0KWAICNQoFkqWRyNOPBGO4zLSjGiwCkGGOS9zBvmm3zgDso11KAa0NTEkDsgWJYDDcNFZTHTcRgcjUqETgmUn+WydyKA5mgdTTo77oHi/CmWr4V26kbjyWgz+GVBLfbYoTJRchMN1heleQ1CYvUZ2nAoOER+yfR1muo09DsVYSSChuLyjXuzNFLlwp10Hz909h0fOwV8TLHy2KZFVscjqnHK9USfWq5e3mu2BdORmCgaRQrsmqUdt14XKBfJzReLtJQuzXJibFRy3ryUaVmK22O31QabnDEfQXFs1NgikBoBBF6W6LdeqLo2Vpas9fDFweeu462UtrgDlB79B6/sJqG4F58l12QGZw8Vd9uqKP0gy+oWIwswHOu3LmhE3BzFrTUgGl9K0RR73W3d7AlDoxLaVrYt9ySlTf+uQ7EqyR/I/Dkulk+ZYjSiXa2tqvZadq7KdVyWzux4IkzBtdtfJVKewx0Rxe8ZWizRyH3WhtYDZCsal+4aDZVwFpT2MwnJXKcrfIcz6rqBOshnK9pB03JRqBKBzyCPAPjXVSY+Bw4zai1rEc0cWJlGmCI0VlKgVHOpQw4i0HSnXdeTknFl35HXYem33QrF4BHeaOhPRGuRUrRY2YrnYWZqtOrd7XDmnmOSsOEcXRIIcAcwe2/PO0UD/Mix8lmUjHOny2OxRSXmjZwPmOThrRE9gKUizSMmXxnxHmr3EOc43DG6gX1cdhtupmIzRILIdmipcdfjuShuHTTolGNtXU+epPVGpuWDIVB/wAoJSsZjxjuAYSGsBpcivunf5jLNNhnRzTT8wIt7FGpChY1w0oP+FT+MmuEVj2eJrrVrS9L28qIVHU9x8paY2ixRnZIlCjUGNRqrH812uR+hIFUfhEAAchU9OVUp7MenaPYmuYoFOSBiTDy0uDw0Uo4AE38XNHX1IUbC4BM0b0q2xIrpsEUSPhv2I2FR3OJa7UW9QjkKFzQzGZUQY4cCSHgk+YROHFBAPNEqKn6kpryeNaLqr8Tyti4WorOYgBQfiRw7N3UK4ujPmjqiUVwrQ9Ao7m5Hh48Js4dDuvZSMauY7Vpt1aalp9reikubW3NP5OBKLgyVDOy7cFGgGgAKfqrMslTI0dqbAUiMFHOqhErQl6lRJQou+DS+rjqUVbbU22UCHGytA3OgTcWI4g94DmCRRb4cG2f1EiDNAPNdiQvJ6fF2NGp+JQ+KKEkOvz5fsLuVh1AN6uNK9BqVG96RFFcsJh+VozainwQ6fmu8BXxPaB5C6kzb8sMc6ep6IdhsPtJkV0htzf+51gPaqz5nUH8mrp4asi+NyXiMcsbbxGwUaQl4sGPWKfG21qU6VqaqdGlO2mGQxzv5C5TuPy+WMwAUppcm3O6w0dlLdR+LCDZkbKPPxMzDzUaFUOITs1GFHA0t3TTVpOgKUyLYrQdkhxngXqAPO654MDiHA1pmdSpratdeV08ZUPa9hJFwbAE+xRfhnCTCbfU8tPRPjWgzyb7nwQ+JJNvZl1LgVrSqps/I9wOAoCL2sFfuKj/AEi0Wr8eirU5Ea1mWhNgLApctg0rM/nIOU1H79UzKTNHH3+6nYk5tTS3QhB44oaixCOMrQqUaLjwtOZYoadHaeY/RXeYhZm02oskkJ2jmvGoIPkQdPZalhk6HsDhuAltDYPYNYOKClKc15PYex/iFU5JOAKnR4jaFWEVp8uGUAsBYIpLyfaQIgqavBBI25H0QTFJwAmy9wvG8gLTWh5XSvIxcFlkiGsDHG7QATztSqE4hEyPDgbNNba0/wCE3LkOLyxxJc4OpytQih00XkxAdyqDqisOLpkviXFYb4TCwHxa0sBSlympHEO41AJ/D4wIYwns3Gp8+WmmqOSmGOAFlbYK2hp+SVFmK3QDiCeqKbC5+gRuag5RcrN+LMWaIggteG/icTTTYDqrhFykZs+RQhuKdjN7RhHiAofIU19ympmdc24NRuDcJmGwFvc31cbk+qdbA8lr0Kjhzz6ndHgxwbt9ipcjjTHGmh2rv6qL/Jt/tHsl/INdq0fJVQqUovlB15qFHpZRoGaHauZvXxD13Cl9dlQuCXgZzL1O9kkrsPQXBtjmIrQefoAupiYZUHL3tQo8BjtfYaepXVS4gUAPxW66Roq2evcTQBp25U61UyCRlDW7Vvy5puNL08Jod+d00HUaGtttWqBysPSOTZFDU1HyACh8OxhlfE0zuJH5RYKLikwBCcG6mw51caLuBDLIYbTQUWTqJ+pI39HDZyfkN8MzLTGe9+zdfMrmemw+PY5gLCvuq7heIZQ5gYe0Js4VFBb0RGCwgf5HUrO3wdFUpyk/wHZdzQBU31Xkrh7GiM4X7U53ctKW+J9UMDaQ3hzi0uaQHcj5qHGxTs4TYUIEta0NznSwpWp1S2ykjuCe9Y3Bp6KzSYcQKlU3DYxB511Kt0vH7tlcQZpPgU5KhzhXa6ZiSzaGoHsFKMRQp2MQCQrbJWxUeJsChvBIo0rNJ5vZuLXDTfai0/EsWa6rTY9bLPMfcCS0i4uD0+qKG7FZLSBkE0u245denVXzhCdrDLTtX4myzVriDY0r81ZeEsQOejqdadEycdrFY570a3KxbKX2mYWQSBH7oUaXxYMiZTubeqStzQ2SsXIYxxpoDprXbVQoTWxIYjMoD+IDmNdN0QxCZa9hba/zVWwCI6A98IjuPqW00r16090aSoBtqSfgveCTbSL0RWMGkKismzDNRopn/aRgFylUx6lHktLCGjVNR54BUyY4xhjc+yCTvHNatgwy5x3P6IlCT4AnlhHlh3izH+zFBeI6zW/U9AqU2SzXd3ibuJ3J1K5lIT3PMSNUxHa1/CNmgbI7AAAotUI6F8nB6zqO4/hAAYbkNYZLD/jp/t0RCVju0iU/MPqNlNjV/tDh0sfjYqMx0MmzqO/tdY+xVt2ZFJ/kmNanGtSgMtoncqEprc5DAunXXi9BVMOKo8ylJdVCSoMsTHuUlkTINKn77Lhoo2p1UJsRx230BWxyNUYk98bManMPLRNVqRl0FU0eTjUHYVp7hedvlBp8enmh1JB6LIrG9pNNZQZWUe7z2CtZkWu0VJwDFYL40TK8F1aHnQWt0qrdAmqLn5Hcm2dXFFKCSGjhjYbi/ZQ8OnWk5T4nONB9fJSsZnKwnAG9FUsDiUmS5xPdFANr7pbYxc7l+jUY26qeJTAOZ5plbpXQnYeXNPYrjINt0DxGKOzY25JqQGmhLiCddKCyOG8t+Acm0duSw8NxRFaa0128NLG3JHaBo6IDwpCLIbc2upPMm5Kf4jxHIxuXUnLTqmSq9hcLSVheHGq0XTEw9QpOYowA8lGncSDQUocDMfgMeO8PVZxjBIJbrlJoenJWfGeI2mo/fkqNPx3PJOg+Kbji7M+aSojRiO7Tz9VJlZgw3B1E3LS7T4y4eQRSHLty0BqOTtfRPbXBlSd2FoHFrgKBh9SvHYtEiEEgAC+9vVBXsDdB8q+tE9BmgbGnkkuPsPUvdlghYud6n3U2DNxHWFvQD9Vzw5hL47gGMDj6DrutIwnhKK0CsLL6tv8AFUolSmilNwOPGHcB9TbzTUxwfEb/ANSIxvQEkn0C1n/s8/LSoFdgafEJtnB4caxH1H9o5cqlHobF91IxccMsfEENjnxXusGsaTfU1r4R5q8Yb/B+E1maNHisfSpbBLAB0qWmpWiN4dlwBlYGEVAczuvFf8tVLgyIaKFznAf3En1NTdMSoVKVmI8U4GyWeGwS94oC4RHVeCanxU5UQeHOMBoTl/MKfHRG+J58RZiKRoXmnkLD4BByxpCjOZlmnLgfaQ7Qg+RTUeWa6zgD5qOcPZqB7WXhlHDwxHjzNR8VW4mo+GeDDAPC57fJxTrWRW6RK/nFfiKJuscfjYfNp+i9/mI27WHyJHzVMatXiRKhzD/xNB/KfofupUN1dK15boWcQI1h/GvyC7h4zFH/AE4La83V/RVV8DEv+mg3/LO5JIN/rM3yh+x+6SLSw/R7l0iO/CPdNRRsNaew5qMMQzOAhsLzty8yU4TBzHtZhpynvMbYE6jer01zXnY1qD8bkeNiMGH43gdSbILj+JOisyQAXNf3XPbU2OzSrHGxMPB7OUzN0a55aAetMtaeS9kZx5DocRsNuamVzG+E8iCe8L8xRKc4PhjlDIuUUEYG7tQ/vQzYuI/C4Dflt7qxHGIkJuucC1Sf3VXU8FPLahgJNTVkQhxrzDvuobeA4pqMpv8A3ZQK+6RKEmzRDLGKKe/igkd6G4fFKO4Dvt8JAB+hVtP8OYu4YByLtVBn+Eo0BhPiZqaEGg52NxzCFwaCWVN8leMMHvB3x+i7hR2McC8877KPElyw+GoN7fTmFCmntIu+nmFEi3MsUTieG0UaST8EMjYs6K9jneFpJp1vdV+LFdtE+ajvjOP4ifL71RUVrZb5jHiBag+Kq2JY0558XsD9VDiOOw9TdNMgPdufSw91aSBeoac8u0BPnb4pQ5VziK+w+6IS8idyT5qy4Bgmd1T4R8egUeStkXHE3uyJh/D4LQXBSjw03UBXaDIUAXf8qlOTHKCM0xLAXC4rXy/VDJaAC/LEFOR39t1qk1Kgi6qmM4ODcai/75oo5PDFzw1ujrBHxJN7XMNxQ9CNj5Fbfw3jjZln+YAqOnNYlhpzsENwvfIetKmHXkaVHVFeFce/l5mG4k0r2b9qsdbMeoPxToPczZI7G4r1eAr1OMwkL4jnDCgOcNyG+QdYn2RRVHjyeaIeTMK1BN/3yKtC8stMGZhicuGxHDatR5HRQ+wCmT8yHOtsKeailxQM5tMXZgLlzwuHAleCEpRNkcuicl5l5pzKEqVRJFam+BsohgGDPmYzYbd9TyG5Kjwpeq0/+G2GZA+IRezfqR8lHLwOw4tTHP8Au6gf3u9gkrqkobe1H2MOh4W51nPdXk3T1RWSwKGAAWg0vfWqIQYdLAKS1q56o7DbGIkAAUCGTMujcQKJGho0UG+FcfFBBino1x/+JKtkSACKff7rLzCoVcuGsazAQ4huNDz6LRCd7Mx5cdboLxMLhOrVvxP3SMiAKBrD+YKakmUJtlVxXhBkbQQ4e9GtJBPMi1PSiqOL/wAOHG7RfmLt/wD17rWF4VTgmEskkfOeL8LRYJo5julGmhH5hVB3y4bq0+n6hb1xhHc9vZsOVo8b/wD6tWN8WzYhkBu/M3A5+ZKQ6bpGmMnVsr8ZzRq33P0UqDU0FNq00Q5ju0JaT4QRXmKWPxVnw+X0LW5nHQbAC1+SXkVbD8TvcdwrCC41dYfNXfDpZrQABRAIOHzBFe1a3k0D6lT5OJHYQC63Wh+IQpUNcrLKyBZNRoS6gRi4Jidj0GtFTaIkRZhiDzcOoNF5MMe9xDotG9DT4Jn+TDLw4hJ5E5gfdTSTUViNELYlAcrqgtvQVGifm4zTEDx4XgvpuDq5voQuOLIAAbGaKAnK4cnc07gOHGabEp4ocN0ZnMmgzADzGnVaYeGY8m1o+gsFmBEl4LxfNDY73aCpqp38KsQ7XD4Y3hF0M9KG3wKuBTzIzyI8AVOgWWcXyzo8VzoWm7dvMFWjiTF8zuzYbDU80JgsSZ5adIfHpozj6ihzEg5viY8elQmOxcNKkLSQwEXXDoTRsPZD3REv6Ym9pGdiC46MKYikh2Sjidw1pNPM81dcRmb5GeI/AcyuJORp9Tz6oe8w4f0zEvqtlQbAfr2cSn5U6yCd6jzFFemwKJqahgi4BU7svcZ/j8L2p/qVzC4FXXFgK+uy2DAZLsoDG70zHzN1R+FcMD49Pwt7xG1Bt7rSQm43q9TFyxLCtC/Ikkkk0WZtAjg6KSCquYb4ZqzTkdP0U6TxVrrGzuR/d1zLaOy4XwGim3sXDI4K6MRGpIBxaGHsXDSWmoUgpt4Rpi3EteA42HgMfY7HmrAsuLi01CtuAY+HgMee9sTv0WiGS9mZMmKt0WRMTcXK3qbBeOmgNaj0t51QLi7GhAlY0YG7WlsPkYju634lFN7bCorczzjfi0Ne6Ew1yGldg7fzIWYz02Yrg6hJrqd76pibzufQVc9xrXWpcf1qrDheDAMIfd1Km9wKJenQjTH1ugDw9Bc+IegPmrpglYWbMRlF/wDL05hQ8GwsQ4rzs4CnkrPK4aBU7pGWVyNWGGmIIjYnFeMzKAVoA+ube4YNtqkp/Do0Vwq65qBRtc2lzQ2IHmi/YEaAHzC6Eq4/YWU1RqqLeOd3Y7hs2Wkg3pZRsVjEu6J6BAoctF1iEtS+yUMoBYhLxMrSxzhXUNAtfnvZR5eHGZkpmfXxZxSnKjt1ZIciQLVHyXQljvU+aa8iqqFRwu7sC4zIdtAczcio/MLqR/DTDw2YhgOIOR7SKeJpb3m36gIlNMAafI/JBODeIoMKMDHOXIHaXqSDlsjxN0BmSt37Fq/hvMtgz87LA2MSI4DkWxHCnsVbOKsbEJvZtPfd8BzWN4fFiunos5BJhtdEcWk1qQRfQcvmjUhNujHO52Ykmp53T5SpGWEE3uHJUVuUQYoMAUTz49AspssluiABB8RxK+Rl3H2A5lDcXxvL3WXcbdB5qThcpS5u43J5lRxrkkZJslSMpQVNybk7konDYvITE6VQY24qBNOUyM9e4HIdvGAPhHed5Db1VVbottRVss/CeHdlCzEd59z0Gw+vqji8AXq3xVKjkzk5NtiSSSVgmXRYaFTciHfTn7o0TVNuhrncna4ALYsWH/mOtne+6kwcZbo6rT/lb4qdFgKFGkwRQhVpRLCEKbB3TwiKrxpF7Lw3EdDdvsp+C9vFqA1pcPwh3eI5tB8XpdWkwZaVuwvEUOKSLheGboS1wIcNQQQR6FcxIoIRpi2kGcO4rc1pZEOxyk6g0NLrOOLeI3xJaFBzd0PJf1cXGntf3RfErg0VLxGEb71N+h+ibq4sQ4c0LhdzWvmY7g0uhMHZtduXuIJb1AoncNny2O0uNREGV3S1h8EEnXdnZpqaX6Gn6KA6YdW56hMasUnpZqsQt7Wrd/p/yrLIgELMuHMaa8sY497rqedD9Fo0o6wKy5VTN+BqSDUGVauI1BXLyXjXmiReEtDpEWXiCG4UY91bl9i0Hkb1HsnJ6Zz0AZmB1pQADmSU/DI3Xkw5tEQJzhxFKbDSvJSJiCEPbHopQjFwVWRATF3UBHQrMMTIc8kGhbQHnYBaVjB7rj0KyGTYXxA2ti6hJ56/dPwcMzdS90GMKnoxdkBOXw06cvXT1WiYPL5GAKv8MYc3M5woQLV5lF57F2w+63vO35DzRtOQnUohx8wGi5oq9i+LVs0+qGTk89/iNhsNFDcdPf6I440hcsjfA45339VoOGmrGnmAfgqEGq78POrAZ0FPZDmWwzp36qC7NEnlIJiPEWc2EeYibK7cM4f2UIVHed3j9Aq1w3h/bRauHcZc9TsFfE/DD7mZOqyfYj1JJJaDEJJJJQhlkN6kAodAjVUyG9cqMjvSiOObVNRWKQ1JwTExTRAfDUGLCINWkgjQixRV7FHisV3RQJx/FIkVoMRoL2/+YLRCOTj+IeaAwMYeLOFfJWmYlgQbdFRYgoXDkT8E7H6uTLl9HAZ/1IOQfFYwa8O/Ce676FeN1ULE2V7oFa6/RN7aYnutbkedlcgoBm1IIFa1uCENEjEBqWH1FD7FOGZiQxQmorQH7FdNmS/V5HqhqSCuMuCM2FEY4Pc1woQ4VFNDzWv4FOh7ARyWXTERouYrj0rtyARPA+IQxtIZ71fxeGiDJ6lY7C1B17mvQHiiGz0KLm/pvA6EfIoLhPFFCBHZkBsHg1ZU6V5easziCbbrOar3BbJaPu6/r914ZOKdTfy+qOQzRevei1DO6/YAQsNIdV73Gn4amnqjjolGKO9o1UWfnAGUQ2Lbt2A+Lp/s4LjvSg83W+qzGA/I6vLQdTYIpxRjnbxgwH+m00J2J3PkFAxGUGejXAixLhpXpzWrFClT8mLNkTdrwXA4l2MJkKHqRVzhsTr6qNAb3ta1uoEnB7ovVEYI3TuBA5FNl5FFMvp811EGi5mdvMK0AyWzT1Vw4Yd/R8nFU9oVr4YP9I/mP0Ssv0j8H1htz6JgMdEcGtFSTQJRHK1cL4VkHavHecO6Ds3n5lIhHUzVkyKEbCuFSDYMMMGupPMqYkElsSo5jbbtiSSSVlCSSSUIUPiPhUw6xZcVbq5guR1bzHRV6BHWuUVY4i4UbFrEg0bE1I/C77HqseXp/uh+h0On6v7Z/qVaFETxchb88NxZEaWuGoPz8lIhR1lTNzV7okPCZITgfVcPKOxbQ05UKfZ/WeP8nK+PVGxH/rv/ADFPw8mbqOERALjyTTm5q/5Ej0Fk7FdRrT0SlG19AB6m5+a02ZKIkeSaSC4d1or0Qqaw8uJc05TSpFNth5lWKZbU02bc9TsEzDliIZc7Vxr6DRSyUU1wqBU0PWydgS7neA6b8zyCKxZYONx0Hrui8CRDAAGi3JQGmN4fir2wjDmGEihFSKg23Vp4axjLBhB5qQxorWu26Cf6dFiDK1tRvz8hzXUXCzCNCwwz0qL+WnwSHCLbSZpWSUUrRokti0M7hdxsTh8wsyLImzq+lfkokaLH2ez/AGn7qu0xn9waBiOOsaNR7/NZ/jnEcSO7soALsxoXDfoKfNNQpMxDWI8u87Nr5ClVOkpTI7M3XalLIo41F7i55XJbAXFMDiQ2tfkLQdwKN9UxJSjrlxrorm2ZGUhzcxP9xdboKH5oLOMDRYUqnKViZQS4Y7hzaBTmhRpIWHopgChDrKmo4uFIDUy4XVoFofaVaOHrQvUqqtN0ekZ1sOBmO1bczyQZVcaGYdpWy9cN4V2rs7h3Gn/ceXkroAq7wC9zpNj3auLneQqQB7BWNFCGlUKyZNbsSSSSMWJJJJQgkkklCCTMzMBoSSQTdRtBQVySKtPxYU1E7OJQBo8VO8Cdmu2VbxPB3wSXMPaQ/wC4eID/ACb9QkkubKWp7nVhHtrZ7exEhR072iSSFMfJDURypWJD+u78xSSWrDyY+o4RAnL5G86D7qVICznf5H7JJLQZfI/Al6gk7ldTrO6vUlCeCuiGS8Acx81dcOl4Je1sSoBBuG5u9t6JJIcquIzDLS+OQh/pwzVhueaC4DA1t6adVzNSufx5hW1HAnTewPQXSSWeDXbv+P4NcoX1FP8AH7fmv2AsxDiSz+0hnSorqKOFCLjTZV95SSTMU20L6jDGMqRNgQO7XpWhT0BtKmg9W1HoV4kjrcRfgfmJqgAIB2t9kHxAVovUkyArJySpTZT2tXiShY60JmK2hXqSiKZw1109Mn+m2/4jb2NfikkmQFzNp4A/8BA/KfmVYUklGAhJJJKEEkkkoQSSSSh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MTEhUUExQVFhUXGBcVFxgVFxcXFRgUFxcWFxgUGBUYHCggGBwlGxQUITEhJSkrLi4uFx8zODMsNygtLisBCgoKDg0OGxAQGywkICQsLCwsLCwsLCwsLCwsLCwsLCwsLCwsLCwsLCwsLCwsLCwsLCwsLCwsLCwsLCwsLCwsLP/AABEIALgBEQMBIgACEQEDEQH/xAAcAAABBQEBAQAAAAAAAAAAAAAFAAMEBgcCAQj/xABBEAABAgQEAwYEBAUDAQkAAAABAAIDBBEhBRIxQQZRYRMiMnGBkaGxwdFCcuHwBxQjUmIVkvEzFhc0Q1OCssLS/8QAGQEAAgMBAAAAAAAAAAAAAAAAAgMAAQQF/8QALBEAAgIBAwMDAwMFAAAAAAAAAAECEQMSITEEE0EiUWEyQnGRodEFFBUjUv/aAAwDAQACEQMRAD8A0KUiHNTb93CWIwyDW3n9132Tm3N6e6fjuzMqt0vcwx5A8sa1G9U1HgUNed0ocIkkioobi1x6on2IcBQafAoV7hN+AdCb+Em23mqpxxBeCzKTetfLnVW98Ig6NBVb4xz9nDsKh9KbUIJBS+oXptDOndzSKZLSQDml4IH4baHmrVgMxV9HQmRGg1IIFXfvX0UKBh73N0oNT59E7IYJFa7PnNCdKfqudqrg6vbvkkcWcPy7iIkBzWk6teSHMPKp1YaelUDwyPEgnunu8jelNQ0q0zYL25XfHnzVTxFmRpqT9fRFqsHRQYg8U9m4iGM2bxN/DXndTsN40LYlYcJubdrK5Bz3/RUiB1tXYcupRBgNMoFBuK0HrzUTKcTWZbjmGGgxgGk7MOZ3t+qKSHFkrFpliAE7OoHf7a1WM5nQjUMJr1B+aMYXjLCaOY08w5v7oeoTdQpwNpa4G4XqzvDcefLRGNDjFl4hozOe/Dd/6eb5V1V9lZpsRoe01B9wdwRsQrsW1R1MRMoqTQak9Fm/GvFQFYbDYC9NfLzJ+alfxG4uEEdlCOaI61Bt1dTbpuqRguGPce0jE5vEa6gnwim1tuqCe43GjqBBcQYsXu2rTZopYedFU58umn0Y09kD5Zj9lYsXiumYhhMtCBoSPxEHwjpzRnDsHawAUS9SW7HaHLYrEhw00UqL9FaMK4dbYuHoi0KWAICNQoFkqWRyNOPBGO4zLSjGiwCkGGOS9zBvmm3zgDso11KAa0NTEkDsgWJYDDcNFZTHTcRgcjUqETgmUn+WydyKA5mgdTTo77oHi/CmWr4V26kbjyWgz+GVBLfbYoTJRchMN1heleQ1CYvUZ2nAoOER+yfR1muo09DsVYSSChuLyjXuzNFLlwp10Hz909h0fOwV8TLHy2KZFVscjqnHK9USfWq5e3mu2BdORmCgaRQrsmqUdt14XKBfJzReLtJQuzXJibFRy3ryUaVmK22O31QabnDEfQXFs1NgikBoBBF6W6LdeqLo2Vpas9fDFweeu462UtrgDlB79B6/sJqG4F58l12QGZw8Vd9uqKP0gy+oWIwswHOu3LmhE3BzFrTUgGl9K0RR73W3d7AlDoxLaVrYt9ySlTf+uQ7EqyR/I/Dkulk+ZYjSiXa2tqvZadq7KdVyWzux4IkzBtdtfJVKewx0Rxe8ZWizRyH3WhtYDZCsal+4aDZVwFpT2MwnJXKcrfIcz6rqBOshnK9pB03JRqBKBzyCPAPjXVSY+Bw4zai1rEc0cWJlGmCI0VlKgVHOpQw4i0HSnXdeTknFl35HXYem33QrF4BHeaOhPRGuRUrRY2YrnYWZqtOrd7XDmnmOSsOEcXRIIcAcwe2/PO0UD/Mix8lmUjHOny2OxRSXmjZwPmOThrRE9gKUizSMmXxnxHmr3EOc43DG6gX1cdhtupmIzRILIdmipcdfjuShuHTTolGNtXU+epPVGpuWDIVB/wAoJSsZjxjuAYSGsBpcivunf5jLNNhnRzTT8wIt7FGpChY1w0oP+FT+MmuEVj2eJrrVrS9L28qIVHU9x8paY2ixRnZIlCjUGNRqrH812uR+hIFUfhEAAchU9OVUp7MenaPYmuYoFOSBiTDy0uDw0Uo4AE38XNHX1IUbC4BM0b0q2xIrpsEUSPhv2I2FR3OJa7UW9QjkKFzQzGZUQY4cCSHgk+YROHFBAPNEqKn6kpryeNaLqr8Tyti4WorOYgBQfiRw7N3UK4ujPmjqiUVwrQ9Ao7m5Hh48Js4dDuvZSMauY7Vpt1aalp9reikubW3NP5OBKLgyVDOy7cFGgGgAKfqrMslTI0dqbAUiMFHOqhErQl6lRJQou+DS+rjqUVbbU22UCHGytA3OgTcWI4g94DmCRRb4cG2f1EiDNAPNdiQvJ6fF2NGp+JQ+KKEkOvz5fsLuVh1AN6uNK9BqVG96RFFcsJh+VozainwQ6fmu8BXxPaB5C6kzb8sMc6ep6IdhsPtJkV0htzf+51gPaqz5nUH8mrp4asi+NyXiMcsbbxGwUaQl4sGPWKfG21qU6VqaqdGlO2mGQxzv5C5TuPy+WMwAUppcm3O6w0dlLdR+LCDZkbKPPxMzDzUaFUOITs1GFHA0t3TTVpOgKUyLYrQdkhxngXqAPO654MDiHA1pmdSpratdeV08ZUPa9hJFwbAE+xRfhnCTCbfU8tPRPjWgzyb7nwQ+JJNvZl1LgVrSqps/I9wOAoCL2sFfuKj/AEi0Wr8eirU5Ea1mWhNgLApctg0rM/nIOU1H79UzKTNHH3+6nYk5tTS3QhB44oaixCOMrQqUaLjwtOZYoadHaeY/RXeYhZm02oskkJ2jmvGoIPkQdPZalhk6HsDhuAltDYPYNYOKClKc15PYex/iFU5JOAKnR4jaFWEVp8uGUAsBYIpLyfaQIgqavBBI25H0QTFJwAmy9wvG8gLTWh5XSvIxcFlkiGsDHG7QATztSqE4hEyPDgbNNba0/wCE3LkOLyxxJc4OpytQih00XkxAdyqDqisOLpkviXFYb4TCwHxa0sBSlympHEO41AJ/D4wIYwns3Gp8+WmmqOSmGOAFlbYK2hp+SVFmK3QDiCeqKbC5+gRuag5RcrN+LMWaIggteG/icTTTYDqrhFykZs+RQhuKdjN7RhHiAofIU19ympmdc24NRuDcJmGwFvc31cbk+qdbA8lr0Kjhzz6ndHgxwbt9ipcjjTHGmh2rv6qL/Jt/tHsl/INdq0fJVQqUovlB15qFHpZRoGaHauZvXxD13Cl9dlQuCXgZzL1O9kkrsPQXBtjmIrQefoAupiYZUHL3tQo8BjtfYaepXVS4gUAPxW66Roq2evcTQBp25U61UyCRlDW7Vvy5puNL08Jod+d00HUaGtttWqBysPSOTZFDU1HyACh8OxhlfE0zuJH5RYKLikwBCcG6mw51caLuBDLIYbTQUWTqJ+pI39HDZyfkN8MzLTGe9+zdfMrmemw+PY5gLCvuq7heIZQ5gYe0Js4VFBb0RGCwgf5HUrO3wdFUpyk/wHZdzQBU31Xkrh7GiM4X7U53ctKW+J9UMDaQ3hzi0uaQHcj5qHGxTs4TYUIEta0NznSwpWp1S2ykjuCe9Y3Bp6KzSYcQKlU3DYxB511Kt0vH7tlcQZpPgU5KhzhXa6ZiSzaGoHsFKMRQp2MQCQrbJWxUeJsChvBIo0rNJ5vZuLXDTfai0/EsWa6rTY9bLPMfcCS0i4uD0+qKG7FZLSBkE0u245denVXzhCdrDLTtX4myzVriDY0r81ZeEsQOejqdadEycdrFY570a3KxbKX2mYWQSBH7oUaXxYMiZTubeqStzQ2SsXIYxxpoDprXbVQoTWxIYjMoD+IDmNdN0QxCZa9hba/zVWwCI6A98IjuPqW00r16090aSoBtqSfgveCTbSL0RWMGkKismzDNRopn/aRgFylUx6lHktLCGjVNR54BUyY4xhjc+yCTvHNatgwy5x3P6IlCT4AnlhHlh3izH+zFBeI6zW/U9AqU2SzXd3ibuJ3J1K5lIT3PMSNUxHa1/CNmgbI7AAAotUI6F8nB6zqO4/hAAYbkNYZLD/jp/t0RCVju0iU/MPqNlNjV/tDh0sfjYqMx0MmzqO/tdY+xVt2ZFJ/kmNanGtSgMtoncqEprc5DAunXXi9BVMOKo8ylJdVCSoMsTHuUlkTINKn77Lhoo2p1UJsRx230BWxyNUYk98bManMPLRNVqRl0FU0eTjUHYVp7hedvlBp8enmh1JB6LIrG9pNNZQZWUe7z2CtZkWu0VJwDFYL40TK8F1aHnQWt0qrdAmqLn5Hcm2dXFFKCSGjhjYbi/ZQ8OnWk5T4nONB9fJSsZnKwnAG9FUsDiUmS5xPdFANr7pbYxc7l+jUY26qeJTAOZ5plbpXQnYeXNPYrjINt0DxGKOzY25JqQGmhLiCddKCyOG8t+Acm0duSw8NxRFaa0128NLG3JHaBo6IDwpCLIbc2upPMm5Kf4jxHIxuXUnLTqmSq9hcLSVheHGq0XTEw9QpOYowA8lGncSDQUocDMfgMeO8PVZxjBIJbrlJoenJWfGeI2mo/fkqNPx3PJOg+Kbji7M+aSojRiO7Tz9VJlZgw3B1E3LS7T4y4eQRSHLty0BqOTtfRPbXBlSd2FoHFrgKBh9SvHYtEiEEgAC+9vVBXsDdB8q+tE9BmgbGnkkuPsPUvdlghYud6n3U2DNxHWFvQD9Vzw5hL47gGMDj6DrutIwnhKK0CsLL6tv8AFUolSmilNwOPGHcB9TbzTUxwfEb/ANSIxvQEkn0C1n/s8/LSoFdgafEJtnB4caxH1H9o5cqlHobF91IxccMsfEENjnxXusGsaTfU1r4R5q8Yb/B+E1maNHisfSpbBLAB0qWmpWiN4dlwBlYGEVAczuvFf8tVLgyIaKFznAf3En1NTdMSoVKVmI8U4GyWeGwS94oC4RHVeCanxU5UQeHOMBoTl/MKfHRG+J58RZiKRoXmnkLD4BByxpCjOZlmnLgfaQ7Qg+RTUeWa6zgD5qOcPZqB7WXhlHDwxHjzNR8VW4mo+GeDDAPC57fJxTrWRW6RK/nFfiKJuscfjYfNp+i9/mI27WHyJHzVMatXiRKhzD/xNB/KfofupUN1dK15boWcQI1h/GvyC7h4zFH/AE4La83V/RVV8DEv+mg3/LO5JIN/rM3yh+x+6SLSw/R7l0iO/CPdNRRsNaew5qMMQzOAhsLzty8yU4TBzHtZhpynvMbYE6jer01zXnY1qD8bkeNiMGH43gdSbILj+JOisyQAXNf3XPbU2OzSrHGxMPB7OUzN0a55aAetMtaeS9kZx5DocRsNuamVzG+E8iCe8L8xRKc4PhjlDIuUUEYG7tQ/vQzYuI/C4Dflt7qxHGIkJuucC1Sf3VXU8FPLahgJNTVkQhxrzDvuobeA4pqMpv8A3ZQK+6RKEmzRDLGKKe/igkd6G4fFKO4Dvt8JAB+hVtP8OYu4YByLtVBn+Eo0BhPiZqaEGg52NxzCFwaCWVN8leMMHvB3x+i7hR2McC8877KPElyw+GoN7fTmFCmntIu+nmFEi3MsUTieG0UaST8EMjYs6K9jneFpJp1vdV+LFdtE+ajvjOP4ifL71RUVrZb5jHiBag+Kq2JY0558XsD9VDiOOw9TdNMgPdufSw91aSBeoac8u0BPnb4pQ5VziK+w+6IS8idyT5qy4Bgmd1T4R8egUeStkXHE3uyJh/D4LQXBSjw03UBXaDIUAXf8qlOTHKCM0xLAXC4rXy/VDJaAC/LEFOR39t1qk1Kgi6qmM4ODcai/75oo5PDFzw1ujrBHxJN7XMNxQ9CNj5Fbfw3jjZln+YAqOnNYlhpzsENwvfIetKmHXkaVHVFeFce/l5mG4k0r2b9qsdbMeoPxToPczZI7G4r1eAr1OMwkL4jnDCgOcNyG+QdYn2RRVHjyeaIeTMK1BN/3yKtC8stMGZhicuGxHDatR5HRQ+wCmT8yHOtsKeailxQM5tMXZgLlzwuHAleCEpRNkcuicl5l5pzKEqVRJFam+BsohgGDPmYzYbd9TyG5Kjwpeq0/+G2GZA+IRezfqR8lHLwOw4tTHP8Au6gf3u9gkrqkobe1H2MOh4W51nPdXk3T1RWSwKGAAWg0vfWqIQYdLAKS1q56o7DbGIkAAUCGTMujcQKJGho0UG+FcfFBBino1x/+JKtkSACKff7rLzCoVcuGsazAQ4huNDz6LRCd7Mx5cdboLxMLhOrVvxP3SMiAKBrD+YKakmUJtlVxXhBkbQQ4e9GtJBPMi1PSiqOL/wAOHG7RfmLt/wD17rWF4VTgmEskkfOeL8LRYJo5julGmhH5hVB3y4bq0+n6hb1xhHc9vZsOVo8b/wD6tWN8WzYhkBu/M3A5+ZKQ6bpGmMnVsr8ZzRq33P0UqDU0FNq00Q5ju0JaT4QRXmKWPxVnw+X0LW5nHQbAC1+SXkVbD8TvcdwrCC41dYfNXfDpZrQABRAIOHzBFe1a3k0D6lT5OJHYQC63Wh+IQpUNcrLKyBZNRoS6gRi4Jidj0GtFTaIkRZhiDzcOoNF5MMe9xDotG9DT4Jn+TDLw4hJ5E5gfdTSTUViNELYlAcrqgtvQVGifm4zTEDx4XgvpuDq5voQuOLIAAbGaKAnK4cnc07gOHGabEp4ocN0ZnMmgzADzGnVaYeGY8m1o+gsFmBEl4LxfNDY73aCpqp38KsQ7XD4Y3hF0M9KG3wKuBTzIzyI8AVOgWWcXyzo8VzoWm7dvMFWjiTF8zuzYbDU80JgsSZ5adIfHpozj6ihzEg5viY8elQmOxcNKkLSQwEXXDoTRsPZD3REv6Ym9pGdiC46MKYikh2Sjidw1pNPM81dcRmb5GeI/AcyuJORp9Tz6oe8w4f0zEvqtlQbAfr2cSn5U6yCd6jzFFemwKJqahgi4BU7svcZ/j8L2p/qVzC4FXXFgK+uy2DAZLsoDG70zHzN1R+FcMD49Pwt7xG1Bt7rSQm43q9TFyxLCtC/Ikkkk0WZtAjg6KSCquYb4ZqzTkdP0U6TxVrrGzuR/d1zLaOy4XwGim3sXDI4K6MRGpIBxaGHsXDSWmoUgpt4Rpi3EteA42HgMfY7HmrAsuLi01CtuAY+HgMee9sTv0WiGS9mZMmKt0WRMTcXK3qbBeOmgNaj0t51QLi7GhAlY0YG7WlsPkYju634lFN7bCorczzjfi0Ne6Ew1yGldg7fzIWYz02Yrg6hJrqd76pibzufQVc9xrXWpcf1qrDheDAMIfd1Km9wKJenQjTH1ugDw9Bc+IegPmrpglYWbMRlF/wDL05hQ8GwsQ4rzs4CnkrPK4aBU7pGWVyNWGGmIIjYnFeMzKAVoA+ube4YNtqkp/Do0Vwq65qBRtc2lzQ2IHmi/YEaAHzC6Eq4/YWU1RqqLeOd3Y7hs2Wkg3pZRsVjEu6J6BAoctF1iEtS+yUMoBYhLxMrSxzhXUNAtfnvZR5eHGZkpmfXxZxSnKjt1ZIciQLVHyXQljvU+aa8iqqFRwu7sC4zIdtAczcio/MLqR/DTDw2YhgOIOR7SKeJpb3m36gIlNMAafI/JBODeIoMKMDHOXIHaXqSDlsjxN0BmSt37Fq/hvMtgz87LA2MSI4DkWxHCnsVbOKsbEJvZtPfd8BzWN4fFiunos5BJhtdEcWk1qQRfQcvmjUhNujHO52Ykmp53T5SpGWEE3uHJUVuUQYoMAUTz49AspssluiABB8RxK+Rl3H2A5lDcXxvL3WXcbdB5qThcpS5u43J5lRxrkkZJslSMpQVNybk7konDYvITE6VQY24qBNOUyM9e4HIdvGAPhHed5Db1VVbottRVss/CeHdlCzEd59z0Gw+vqji8AXq3xVKjkzk5NtiSSSVgmXRYaFTciHfTn7o0TVNuhrncna4ALYsWH/mOtne+6kwcZbo6rT/lb4qdFgKFGkwRQhVpRLCEKbB3TwiKrxpF7Lw3EdDdvsp+C9vFqA1pcPwh3eI5tB8XpdWkwZaVuwvEUOKSLheGboS1wIcNQQQR6FcxIoIRpi2kGcO4rc1pZEOxyk6g0NLrOOLeI3xJaFBzd0PJf1cXGntf3RfErg0VLxGEb71N+h+ibq4sQ4c0LhdzWvmY7g0uhMHZtduXuIJb1AoncNny2O0uNREGV3S1h8EEnXdnZpqaX6Gn6KA6YdW56hMasUnpZqsQt7Wrd/p/yrLIgELMuHMaa8sY497rqedD9Fo0o6wKy5VTN+BqSDUGVauI1BXLyXjXmiReEtDpEWXiCG4UY91bl9i0Hkb1HsnJ6Zz0AZmB1pQADmSU/DI3Xkw5tEQJzhxFKbDSvJSJiCEPbHopQjFwVWRATF3UBHQrMMTIc8kGhbQHnYBaVjB7rj0KyGTYXxA2ti6hJ56/dPwcMzdS90GMKnoxdkBOXw06cvXT1WiYPL5GAKv8MYc3M5woQLV5lF57F2w+63vO35DzRtOQnUohx8wGi5oq9i+LVs0+qGTk89/iNhsNFDcdPf6I440hcsjfA45339VoOGmrGnmAfgqEGq78POrAZ0FPZDmWwzp36qC7NEnlIJiPEWc2EeYibK7cM4f2UIVHed3j9Aq1w3h/bRauHcZc9TsFfE/DD7mZOqyfYj1JJJaDEJJJJQhlkN6kAodAjVUyG9cqMjvSiOObVNRWKQ1JwTExTRAfDUGLCINWkgjQixRV7FHisV3RQJx/FIkVoMRoL2/+YLRCOTj+IeaAwMYeLOFfJWmYlgQbdFRYgoXDkT8E7H6uTLl9HAZ/1IOQfFYwa8O/Ce676FeN1ULE2V7oFa6/RN7aYnutbkedlcgoBm1IIFa1uCENEjEBqWH1FD7FOGZiQxQmorQH7FdNmS/V5HqhqSCuMuCM2FEY4Pc1woQ4VFNDzWv4FOh7ARyWXTERouYrj0rtyARPA+IQxtIZ71fxeGiDJ6lY7C1B17mvQHiiGz0KLm/pvA6EfIoLhPFFCBHZkBsHg1ZU6V5easziCbbrOar3BbJaPu6/r914ZOKdTfy+qOQzRevei1DO6/YAQsNIdV73Gn4amnqjjolGKO9o1UWfnAGUQ2Lbt2A+Lp/s4LjvSg83W+qzGA/I6vLQdTYIpxRjnbxgwH+m00J2J3PkFAxGUGejXAixLhpXpzWrFClT8mLNkTdrwXA4l2MJkKHqRVzhsTr6qNAb3ta1uoEnB7ovVEYI3TuBA5FNl5FFMvp811EGi5mdvMK0AyWzT1Vw4Yd/R8nFU9oVr4YP9I/mP0Ssv0j8H1htz6JgMdEcGtFSTQJRHK1cL4VkHavHecO6Ds3n5lIhHUzVkyKEbCuFSDYMMMGupPMqYkElsSo5jbbtiSSSVlCSSSUIUPiPhUw6xZcVbq5guR1bzHRV6BHWuUVY4i4UbFrEg0bE1I/C77HqseXp/uh+h0On6v7Z/qVaFETxchb88NxZEaWuGoPz8lIhR1lTNzV7okPCZITgfVcPKOxbQ05UKfZ/WeP8nK+PVGxH/rv/ADFPw8mbqOERALjyTTm5q/5Ej0Fk7FdRrT0SlG19AB6m5+a02ZKIkeSaSC4d1or0Qqaw8uJc05TSpFNth5lWKZbU02bc9TsEzDliIZc7Vxr6DRSyUU1wqBU0PWydgS7neA6b8zyCKxZYONx0Hrui8CRDAAGi3JQGmN4fir2wjDmGEihFSKg23Vp4axjLBhB5qQxorWu26Cf6dFiDK1tRvz8hzXUXCzCNCwwz0qL+WnwSHCLbSZpWSUUrRokti0M7hdxsTh8wsyLImzq+lfkokaLH2ez/AGn7qu0xn9waBiOOsaNR7/NZ/jnEcSO7soALsxoXDfoKfNNQpMxDWI8u87Nr5ClVOkpTI7M3XalLIo41F7i55XJbAXFMDiQ2tfkLQdwKN9UxJSjrlxrorm2ZGUhzcxP9xdboKH5oLOMDRYUqnKViZQS4Y7hzaBTmhRpIWHopgChDrKmo4uFIDUy4XVoFofaVaOHrQvUqqtN0ekZ1sOBmO1bczyQZVcaGYdpWy9cN4V2rs7h3Gn/ceXkroAq7wC9zpNj3auLneQqQB7BWNFCGlUKyZNbsSSSSMWJJJJQgkkklCCTMzMBoSSQTdRtBQVySKtPxYU1E7OJQBo8VO8Cdmu2VbxPB3wSXMPaQ/wC4eID/ACb9QkkubKWp7nVhHtrZ7exEhR072iSSFMfJDURypWJD+u78xSSWrDyY+o4RAnL5G86D7qVICznf5H7JJLQZfI/Al6gk7ldTrO6vUlCeCuiGS8Acx81dcOl4Je1sSoBBuG5u9t6JJIcquIzDLS+OQh/pwzVhueaC4DA1t6adVzNSufx5hW1HAnTewPQXSSWeDXbv+P4NcoX1FP8AH7fmv2AsxDiSz+0hnSorqKOFCLjTZV95SSTMU20L6jDGMqRNgQO7XpWhT0BtKmg9W1HoV4kjrcRfgfmJqgAIB2t9kHxAVovUkyArJySpTZT2tXiShY60JmK2hXqSiKZw1109Mn+m2/4jb2NfikkmQFzNp4A/8BA/KfmVYUklGAhJJJKEEkkkoQSSSSh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MTEhUUExQVFhUXGBcVFxgVFxcXFRgUFxcWFxgUGBUYHCggGBwlGxQUITEhJSkrLi4uFx8zODMsNygtLisBCgoKDg0OGxAQGywkICQsLCwsLCwsLCwsLCwsLCwsLCwsLCwsLCwsLCwsLCwsLCwsLCwsLCwsLCwsLCwsLCwsLP/AABEIALgBEQMBIgACEQEDEQH/xAAcAAABBQEBAQAAAAAAAAAAAAAFAAMEBgcCAQj/xABBEAABAgQEAwYEBAUDAQkAAAABAAIDBBEhBRIxQQZRYRMiMnGBkaGxwdFCcuHwBxQjUmIVkvEzFhc0Q1OCssLS/8QAGQEAAgMBAAAAAAAAAAAAAAAAAgMAAQQF/8QALBEAAgIBAwMDAwMFAAAAAAAAAAECEQMSITEEE0EiUWEyQnGRodEFFBUjUv/aAAwDAQACEQMRAD8A0KUiHNTb93CWIwyDW3n9132Tm3N6e6fjuzMqt0vcwx5A8sa1G9U1HgUNed0ocIkkioobi1x6on2IcBQafAoV7hN+AdCb+Em23mqpxxBeCzKTetfLnVW98Ig6NBVb4xz9nDsKh9KbUIJBS+oXptDOndzSKZLSQDml4IH4baHmrVgMxV9HQmRGg1IIFXfvX0UKBh73N0oNT59E7IYJFa7PnNCdKfqudqrg6vbvkkcWcPy7iIkBzWk6teSHMPKp1YaelUDwyPEgnunu8jelNQ0q0zYL25XfHnzVTxFmRpqT9fRFqsHRQYg8U9m4iGM2bxN/DXndTsN40LYlYcJubdrK5Bz3/RUiB1tXYcupRBgNMoFBuK0HrzUTKcTWZbjmGGgxgGk7MOZ3t+qKSHFkrFpliAE7OoHf7a1WM5nQjUMJr1B+aMYXjLCaOY08w5v7oeoTdQpwNpa4G4XqzvDcefLRGNDjFl4hozOe/Dd/6eb5V1V9lZpsRoe01B9wdwRsQrsW1R1MRMoqTQak9Fm/GvFQFYbDYC9NfLzJ+alfxG4uEEdlCOaI61Bt1dTbpuqRguGPce0jE5vEa6gnwim1tuqCe43GjqBBcQYsXu2rTZopYedFU58umn0Y09kD5Zj9lYsXiumYhhMtCBoSPxEHwjpzRnDsHawAUS9SW7HaHLYrEhw00UqL9FaMK4dbYuHoi0KWAICNQoFkqWRyNOPBGO4zLSjGiwCkGGOS9zBvmm3zgDso11KAa0NTEkDsgWJYDDcNFZTHTcRgcjUqETgmUn+WydyKA5mgdTTo77oHi/CmWr4V26kbjyWgz+GVBLfbYoTJRchMN1heleQ1CYvUZ2nAoOER+yfR1muo09DsVYSSChuLyjXuzNFLlwp10Hz909h0fOwV8TLHy2KZFVscjqnHK9USfWq5e3mu2BdORmCgaRQrsmqUdt14XKBfJzReLtJQuzXJibFRy3ryUaVmK22O31QabnDEfQXFs1NgikBoBBF6W6LdeqLo2Vpas9fDFweeu462UtrgDlB79B6/sJqG4F58l12QGZw8Vd9uqKP0gy+oWIwswHOu3LmhE3BzFrTUgGl9K0RR73W3d7AlDoxLaVrYt9ySlTf+uQ7EqyR/I/Dkulk+ZYjSiXa2tqvZadq7KdVyWzux4IkzBtdtfJVKewx0Rxe8ZWizRyH3WhtYDZCsal+4aDZVwFpT2MwnJXKcrfIcz6rqBOshnK9pB03JRqBKBzyCPAPjXVSY+Bw4zai1rEc0cWJlGmCI0VlKgVHOpQw4i0HSnXdeTknFl35HXYem33QrF4BHeaOhPRGuRUrRY2YrnYWZqtOrd7XDmnmOSsOEcXRIIcAcwe2/PO0UD/Mix8lmUjHOny2OxRSXmjZwPmOThrRE9gKUizSMmXxnxHmr3EOc43DG6gX1cdhtupmIzRILIdmipcdfjuShuHTTolGNtXU+epPVGpuWDIVB/wAoJSsZjxjuAYSGsBpcivunf5jLNNhnRzTT8wIt7FGpChY1w0oP+FT+MmuEVj2eJrrVrS9L28qIVHU9x8paY2ixRnZIlCjUGNRqrH812uR+hIFUfhEAAchU9OVUp7MenaPYmuYoFOSBiTDy0uDw0Uo4AE38XNHX1IUbC4BM0b0q2xIrpsEUSPhv2I2FR3OJa7UW9QjkKFzQzGZUQY4cCSHgk+YROHFBAPNEqKn6kpryeNaLqr8Tyti4WorOYgBQfiRw7N3UK4ujPmjqiUVwrQ9Ao7m5Hh48Js4dDuvZSMauY7Vpt1aalp9reikubW3NP5OBKLgyVDOy7cFGgGgAKfqrMslTI0dqbAUiMFHOqhErQl6lRJQou+DS+rjqUVbbU22UCHGytA3OgTcWI4g94DmCRRb4cG2f1EiDNAPNdiQvJ6fF2NGp+JQ+KKEkOvz5fsLuVh1AN6uNK9BqVG96RFFcsJh+VozainwQ6fmu8BXxPaB5C6kzb8sMc6ep6IdhsPtJkV0htzf+51gPaqz5nUH8mrp4asi+NyXiMcsbbxGwUaQl4sGPWKfG21qU6VqaqdGlO2mGQxzv5C5TuPy+WMwAUppcm3O6w0dlLdR+LCDZkbKPPxMzDzUaFUOITs1GFHA0t3TTVpOgKUyLYrQdkhxngXqAPO654MDiHA1pmdSpratdeV08ZUPa9hJFwbAE+xRfhnCTCbfU8tPRPjWgzyb7nwQ+JJNvZl1LgVrSqps/I9wOAoCL2sFfuKj/AEi0Wr8eirU5Ea1mWhNgLApctg0rM/nIOU1H79UzKTNHH3+6nYk5tTS3QhB44oaixCOMrQqUaLjwtOZYoadHaeY/RXeYhZm02oskkJ2jmvGoIPkQdPZalhk6HsDhuAltDYPYNYOKClKc15PYex/iFU5JOAKnR4jaFWEVp8uGUAsBYIpLyfaQIgqavBBI25H0QTFJwAmy9wvG8gLTWh5XSvIxcFlkiGsDHG7QATztSqE4hEyPDgbNNba0/wCE3LkOLyxxJc4OpytQih00XkxAdyqDqisOLpkviXFYb4TCwHxa0sBSlympHEO41AJ/D4wIYwns3Gp8+WmmqOSmGOAFlbYK2hp+SVFmK3QDiCeqKbC5+gRuag5RcrN+LMWaIggteG/icTTTYDqrhFykZs+RQhuKdjN7RhHiAofIU19ympmdc24NRuDcJmGwFvc31cbk+qdbA8lr0Kjhzz6ndHgxwbt9ipcjjTHGmh2rv6qL/Jt/tHsl/INdq0fJVQqUovlB15qFHpZRoGaHauZvXxD13Cl9dlQuCXgZzL1O9kkrsPQXBtjmIrQefoAupiYZUHL3tQo8BjtfYaepXVS4gUAPxW66Roq2evcTQBp25U61UyCRlDW7Vvy5puNL08Jod+d00HUaGtttWqBysPSOTZFDU1HyACh8OxhlfE0zuJH5RYKLikwBCcG6mw51caLuBDLIYbTQUWTqJ+pI39HDZyfkN8MzLTGe9+zdfMrmemw+PY5gLCvuq7heIZQ5gYe0Js4VFBb0RGCwgf5HUrO3wdFUpyk/wHZdzQBU31Xkrh7GiM4X7U53ctKW+J9UMDaQ3hzi0uaQHcj5qHGxTs4TYUIEta0NznSwpWp1S2ykjuCe9Y3Bp6KzSYcQKlU3DYxB511Kt0vH7tlcQZpPgU5KhzhXa6ZiSzaGoHsFKMRQp2MQCQrbJWxUeJsChvBIo0rNJ5vZuLXDTfai0/EsWa6rTY9bLPMfcCS0i4uD0+qKG7FZLSBkE0u245denVXzhCdrDLTtX4myzVriDY0r81ZeEsQOejqdadEycdrFY570a3KxbKX2mYWQSBH7oUaXxYMiZTubeqStzQ2SsXIYxxpoDprXbVQoTWxIYjMoD+IDmNdN0QxCZa9hba/zVWwCI6A98IjuPqW00r16090aSoBtqSfgveCTbSL0RWMGkKismzDNRopn/aRgFylUx6lHktLCGjVNR54BUyY4xhjc+yCTvHNatgwy5x3P6IlCT4AnlhHlh3izH+zFBeI6zW/U9AqU2SzXd3ibuJ3J1K5lIT3PMSNUxHa1/CNmgbI7AAAotUI6F8nB6zqO4/hAAYbkNYZLD/jp/t0RCVju0iU/MPqNlNjV/tDh0sfjYqMx0MmzqO/tdY+xVt2ZFJ/kmNanGtSgMtoncqEprc5DAunXXi9BVMOKo8ylJdVCSoMsTHuUlkTINKn77Lhoo2p1UJsRx230BWxyNUYk98bManMPLRNVqRl0FU0eTjUHYVp7hedvlBp8enmh1JB6LIrG9pNNZQZWUe7z2CtZkWu0VJwDFYL40TK8F1aHnQWt0qrdAmqLn5Hcm2dXFFKCSGjhjYbi/ZQ8OnWk5T4nONB9fJSsZnKwnAG9FUsDiUmS5xPdFANr7pbYxc7l+jUY26qeJTAOZ5plbpXQnYeXNPYrjINt0DxGKOzY25JqQGmhLiCddKCyOG8t+Acm0duSw8NxRFaa0128NLG3JHaBo6IDwpCLIbc2upPMm5Kf4jxHIxuXUnLTqmSq9hcLSVheHGq0XTEw9QpOYowA8lGncSDQUocDMfgMeO8PVZxjBIJbrlJoenJWfGeI2mo/fkqNPx3PJOg+Kbji7M+aSojRiO7Tz9VJlZgw3B1E3LS7T4y4eQRSHLty0BqOTtfRPbXBlSd2FoHFrgKBh9SvHYtEiEEgAC+9vVBXsDdB8q+tE9BmgbGnkkuPsPUvdlghYud6n3U2DNxHWFvQD9Vzw5hL47gGMDj6DrutIwnhKK0CsLL6tv8AFUolSmilNwOPGHcB9TbzTUxwfEb/ANSIxvQEkn0C1n/s8/LSoFdgafEJtnB4caxH1H9o5cqlHobF91IxccMsfEENjnxXusGsaTfU1r4R5q8Yb/B+E1maNHisfSpbBLAB0qWmpWiN4dlwBlYGEVAczuvFf8tVLgyIaKFznAf3En1NTdMSoVKVmI8U4GyWeGwS94oC4RHVeCanxU5UQeHOMBoTl/MKfHRG+J58RZiKRoXmnkLD4BByxpCjOZlmnLgfaQ7Qg+RTUeWa6zgD5qOcPZqB7WXhlHDwxHjzNR8VW4mo+GeDDAPC57fJxTrWRW6RK/nFfiKJuscfjYfNp+i9/mI27WHyJHzVMatXiRKhzD/xNB/KfofupUN1dK15boWcQI1h/GvyC7h4zFH/AE4La83V/RVV8DEv+mg3/LO5JIN/rM3yh+x+6SLSw/R7l0iO/CPdNRRsNaew5qMMQzOAhsLzty8yU4TBzHtZhpynvMbYE6jer01zXnY1qD8bkeNiMGH43gdSbILj+JOisyQAXNf3XPbU2OzSrHGxMPB7OUzN0a55aAetMtaeS9kZx5DocRsNuamVzG+E8iCe8L8xRKc4PhjlDIuUUEYG7tQ/vQzYuI/C4Dflt7qxHGIkJuucC1Sf3VXU8FPLahgJNTVkQhxrzDvuobeA4pqMpv8A3ZQK+6RKEmzRDLGKKe/igkd6G4fFKO4Dvt8JAB+hVtP8OYu4YByLtVBn+Eo0BhPiZqaEGg52NxzCFwaCWVN8leMMHvB3x+i7hR2McC8877KPElyw+GoN7fTmFCmntIu+nmFEi3MsUTieG0UaST8EMjYs6K9jneFpJp1vdV+LFdtE+ajvjOP4ifL71RUVrZb5jHiBag+Kq2JY0558XsD9VDiOOw9TdNMgPdufSw91aSBeoac8u0BPnb4pQ5VziK+w+6IS8idyT5qy4Bgmd1T4R8egUeStkXHE3uyJh/D4LQXBSjw03UBXaDIUAXf8qlOTHKCM0xLAXC4rXy/VDJaAC/LEFOR39t1qk1Kgi6qmM4ODcai/75oo5PDFzw1ujrBHxJN7XMNxQ9CNj5Fbfw3jjZln+YAqOnNYlhpzsENwvfIetKmHXkaVHVFeFce/l5mG4k0r2b9qsdbMeoPxToPczZI7G4r1eAr1OMwkL4jnDCgOcNyG+QdYn2RRVHjyeaIeTMK1BN/3yKtC8stMGZhicuGxHDatR5HRQ+wCmT8yHOtsKeailxQM5tMXZgLlzwuHAleCEpRNkcuicl5l5pzKEqVRJFam+BsohgGDPmYzYbd9TyG5Kjwpeq0/+G2GZA+IRezfqR8lHLwOw4tTHP8Au6gf3u9gkrqkobe1H2MOh4W51nPdXk3T1RWSwKGAAWg0vfWqIQYdLAKS1q56o7DbGIkAAUCGTMujcQKJGho0UG+FcfFBBino1x/+JKtkSACKff7rLzCoVcuGsazAQ4huNDz6LRCd7Mx5cdboLxMLhOrVvxP3SMiAKBrD+YKakmUJtlVxXhBkbQQ4e9GtJBPMi1PSiqOL/wAOHG7RfmLt/wD17rWF4VTgmEskkfOeL8LRYJo5julGmhH5hVB3y4bq0+n6hb1xhHc9vZsOVo8b/wD6tWN8WzYhkBu/M3A5+ZKQ6bpGmMnVsr8ZzRq33P0UqDU0FNq00Q5ju0JaT4QRXmKWPxVnw+X0LW5nHQbAC1+SXkVbD8TvcdwrCC41dYfNXfDpZrQABRAIOHzBFe1a3k0D6lT5OJHYQC63Wh+IQpUNcrLKyBZNRoS6gRi4Jidj0GtFTaIkRZhiDzcOoNF5MMe9xDotG9DT4Jn+TDLw4hJ5E5gfdTSTUViNELYlAcrqgtvQVGifm4zTEDx4XgvpuDq5voQuOLIAAbGaKAnK4cnc07gOHGabEp4ocN0ZnMmgzADzGnVaYeGY8m1o+gsFmBEl4LxfNDY73aCpqp38KsQ7XD4Y3hF0M9KG3wKuBTzIzyI8AVOgWWcXyzo8VzoWm7dvMFWjiTF8zuzYbDU80JgsSZ5adIfHpozj6ihzEg5viY8elQmOxcNKkLSQwEXXDoTRsPZD3REv6Ym9pGdiC46MKYikh2Sjidw1pNPM81dcRmb5GeI/AcyuJORp9Tz6oe8w4f0zEvqtlQbAfr2cSn5U6yCd6jzFFemwKJqahgi4BU7svcZ/j8L2p/qVzC4FXXFgK+uy2DAZLsoDG70zHzN1R+FcMD49Pwt7xG1Bt7rSQm43q9TFyxLCtC/Ikkkk0WZtAjg6KSCquYb4ZqzTkdP0U6TxVrrGzuR/d1zLaOy4XwGim3sXDI4K6MRGpIBxaGHsXDSWmoUgpt4Rpi3EteA42HgMfY7HmrAsuLi01CtuAY+HgMee9sTv0WiGS9mZMmKt0WRMTcXK3qbBeOmgNaj0t51QLi7GhAlY0YG7WlsPkYju634lFN7bCorczzjfi0Ne6Ew1yGldg7fzIWYz02Yrg6hJrqd76pibzufQVc9xrXWpcf1qrDheDAMIfd1Km9wKJenQjTH1ugDw9Bc+IegPmrpglYWbMRlF/wDL05hQ8GwsQ4rzs4CnkrPK4aBU7pGWVyNWGGmIIjYnFeMzKAVoA+ube4YNtqkp/Do0Vwq65qBRtc2lzQ2IHmi/YEaAHzC6Eq4/YWU1RqqLeOd3Y7hs2Wkg3pZRsVjEu6J6BAoctF1iEtS+yUMoBYhLxMrSxzhXUNAtfnvZR5eHGZkpmfXxZxSnKjt1ZIciQLVHyXQljvU+aa8iqqFRwu7sC4zIdtAczcio/MLqR/DTDw2YhgOIOR7SKeJpb3m36gIlNMAafI/JBODeIoMKMDHOXIHaXqSDlsjxN0BmSt37Fq/hvMtgz87LA2MSI4DkWxHCnsVbOKsbEJvZtPfd8BzWN4fFiunos5BJhtdEcWk1qQRfQcvmjUhNujHO52Ykmp53T5SpGWEE3uHJUVuUQYoMAUTz49AspssluiABB8RxK+Rl3H2A5lDcXxvL3WXcbdB5qThcpS5u43J5lRxrkkZJslSMpQVNybk7konDYvITE6VQY24qBNOUyM9e4HIdvGAPhHed5Db1VVbottRVss/CeHdlCzEd59z0Gw+vqji8AXq3xVKjkzk5NtiSSSVgmXRYaFTciHfTn7o0TVNuhrncna4ALYsWH/mOtne+6kwcZbo6rT/lb4qdFgKFGkwRQhVpRLCEKbB3TwiKrxpF7Lw3EdDdvsp+C9vFqA1pcPwh3eI5tB8XpdWkwZaVuwvEUOKSLheGboS1wIcNQQQR6FcxIoIRpi2kGcO4rc1pZEOxyk6g0NLrOOLeI3xJaFBzd0PJf1cXGntf3RfErg0VLxGEb71N+h+ibq4sQ4c0LhdzWvmY7g0uhMHZtduXuIJb1AoncNny2O0uNREGV3S1h8EEnXdnZpqaX6Gn6KA6YdW56hMasUnpZqsQt7Wrd/p/yrLIgELMuHMaa8sY497rqedD9Fo0o6wKy5VTN+BqSDUGVauI1BXLyXjXmiReEtDpEWXiCG4UY91bl9i0Hkb1HsnJ6Zz0AZmB1pQADmSU/DI3Xkw5tEQJzhxFKbDSvJSJiCEPbHopQjFwVWRATF3UBHQrMMTIc8kGhbQHnYBaVjB7rj0KyGTYXxA2ti6hJ56/dPwcMzdS90GMKnoxdkBOXw06cvXT1WiYPL5GAKv8MYc3M5woQLV5lF57F2w+63vO35DzRtOQnUohx8wGi5oq9i+LVs0+qGTk89/iNhsNFDcdPf6I440hcsjfA45339VoOGmrGnmAfgqEGq78POrAZ0FPZDmWwzp36qC7NEnlIJiPEWc2EeYibK7cM4f2UIVHed3j9Aq1w3h/bRauHcZc9TsFfE/DD7mZOqyfYj1JJJaDEJJJJQhlkN6kAodAjVUyG9cqMjvSiOObVNRWKQ1JwTExTRAfDUGLCINWkgjQixRV7FHisV3RQJx/FIkVoMRoL2/+YLRCOTj+IeaAwMYeLOFfJWmYlgQbdFRYgoXDkT8E7H6uTLl9HAZ/1IOQfFYwa8O/Ce676FeN1ULE2V7oFa6/RN7aYnutbkedlcgoBm1IIFa1uCENEjEBqWH1FD7FOGZiQxQmorQH7FdNmS/V5HqhqSCuMuCM2FEY4Pc1woQ4VFNDzWv4FOh7ARyWXTERouYrj0rtyARPA+IQxtIZ71fxeGiDJ6lY7C1B17mvQHiiGz0KLm/pvA6EfIoLhPFFCBHZkBsHg1ZU6V5easziCbbrOar3BbJaPu6/r914ZOKdTfy+qOQzRevei1DO6/YAQsNIdV73Gn4amnqjjolGKO9o1UWfnAGUQ2Lbt2A+Lp/s4LjvSg83W+qzGA/I6vLQdTYIpxRjnbxgwH+m00J2J3PkFAxGUGejXAixLhpXpzWrFClT8mLNkTdrwXA4l2MJkKHqRVzhsTr6qNAb3ta1uoEnB7ovVEYI3TuBA5FNl5FFMvp811EGi5mdvMK0AyWzT1Vw4Yd/R8nFU9oVr4YP9I/mP0Ssv0j8H1htz6JgMdEcGtFSTQJRHK1cL4VkHavHecO6Ds3n5lIhHUzVkyKEbCuFSDYMMMGupPMqYkElsSo5jbbtiSSSVlCSSSUIUPiPhUw6xZcVbq5guR1bzHRV6BHWuUVY4i4UbFrEg0bE1I/C77HqseXp/uh+h0On6v7Z/qVaFETxchb88NxZEaWuGoPz8lIhR1lTNzV7okPCZITgfVcPKOxbQ05UKfZ/WeP8nK+PVGxH/rv/ADFPw8mbqOERALjyTTm5q/5Ej0Fk7FdRrT0SlG19AB6m5+a02ZKIkeSaSC4d1or0Qqaw8uJc05TSpFNth5lWKZbU02bc9TsEzDliIZc7Vxr6DRSyUU1wqBU0PWydgS7neA6b8zyCKxZYONx0Hrui8CRDAAGi3JQGmN4fir2wjDmGEihFSKg23Vp4axjLBhB5qQxorWu26Cf6dFiDK1tRvz8hzXUXCzCNCwwz0qL+WnwSHCLbSZpWSUUrRokti0M7hdxsTh8wsyLImzq+lfkokaLH2ez/AGn7qu0xn9waBiOOsaNR7/NZ/jnEcSO7soALsxoXDfoKfNNQpMxDWI8u87Nr5ClVOkpTI7M3XalLIo41F7i55XJbAXFMDiQ2tfkLQdwKN9UxJSjrlxrorm2ZGUhzcxP9xdboKH5oLOMDRYUqnKViZQS4Y7hzaBTmhRpIWHopgChDrKmo4uFIDUy4XVoFofaVaOHrQvUqqtN0ekZ1sOBmO1bczyQZVcaGYdpWy9cN4V2rs7h3Gn/ceXkroAq7wC9zpNj3auLneQqQB7BWNFCGlUKyZNbsSSSSMWJJJJQgkkklCCTMzMBoSSQTdRtBQVySKtPxYU1E7OJQBo8VO8Cdmu2VbxPB3wSXMPaQ/wC4eID/ACb9QkkubKWp7nVhHtrZ7exEhR072iSSFMfJDURypWJD+u78xSSWrDyY+o4RAnL5G86D7qVICznf5H7JJLQZfI/Al6gk7ldTrO6vUlCeCuiGS8Acx81dcOl4Je1sSoBBuG5u9t6JJIcquIzDLS+OQh/pwzVhueaC4DA1t6adVzNSufx5hW1HAnTewPQXSSWeDXbv+P4NcoX1FP8AH7fmv2AsxDiSz+0hnSorqKOFCLjTZV95SSTMU20L6jDGMqRNgQO7XpWhT0BtKmg9W1HoV4kjrcRfgfmJqgAIB2t9kHxAVovUkyArJySpTZT2tXiShY60JmK2hXqSiKZw1109Mn+m2/4jb2NfikkmQFzNp4A/8BA/KfmVYUklGAhJJJKEEkkkoQSSSSh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s://encrypted-tbn3.gstatic.com/images?q=tbn:ANd9GcTPoWHpuQYwM7VrlQEujRw76P5XwGByNnY4sxQ_JdCWMcSfb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9567">
            <a:off x="664500" y="3845264"/>
            <a:ext cx="3548296" cy="2352676"/>
          </a:xfrm>
          <a:prstGeom prst="rect">
            <a:avLst/>
          </a:prstGeom>
          <a:noFill/>
          <a:ln w="1270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urplepushpin_0410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04" y="3276600"/>
            <a:ext cx="457200" cy="457200"/>
          </a:xfrm>
          <a:prstGeom prst="rect">
            <a:avLst/>
          </a:prstGeom>
        </p:spPr>
      </p:pic>
      <p:pic>
        <p:nvPicPr>
          <p:cNvPr id="10" name="Picture 9" descr="purplepushpin_0410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395" y="21336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7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934" y="1371600"/>
            <a:ext cx="7024744" cy="11430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b="1" dirty="0" smtClean="0"/>
              <a:t>Rumor</a:t>
            </a:r>
            <a:r>
              <a:rPr lang="en-US" dirty="0" smtClean="0"/>
              <a:t> – </a:t>
            </a:r>
            <a:r>
              <a:rPr lang="en-US" sz="2200" dirty="0" smtClean="0"/>
              <a:t>I heard that anyone who fails the next history test is going to have to repeat the course over the summer.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532299"/>
              </p:ext>
            </p:extLst>
          </p:nvPr>
        </p:nvGraphicFramePr>
        <p:xfrm>
          <a:off x="1066800" y="26670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0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37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Gossip – </a:t>
            </a:r>
            <a:r>
              <a:rPr lang="en-US" sz="2200" dirty="0" smtClean="0"/>
              <a:t>Jane told me that when she tried to ask Craig out to a movie, he got so nervous that he almost fainted.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545538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0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607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324"/>
            <a:ext cx="3528510" cy="715219"/>
          </a:xfrm>
        </p:spPr>
        <p:txBody>
          <a:bodyPr>
            <a:normAutofit/>
          </a:bodyPr>
          <a:lstStyle/>
          <a:p>
            <a:r>
              <a:rPr lang="en-US" b="1" dirty="0" smtClean="0"/>
              <a:t>Social Media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249" y="1237468"/>
            <a:ext cx="6777317" cy="143866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5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Before you speak, text, or tweet, </a:t>
            </a:r>
            <a:endParaRPr lang="en-US" sz="3500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48400" y="2439329"/>
            <a:ext cx="1600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K</a:t>
            </a:r>
            <a:endParaRPr lang="en-US" sz="9600" dirty="0"/>
          </a:p>
        </p:txBody>
      </p:sp>
      <p:sp>
        <p:nvSpPr>
          <p:cNvPr id="6" name="Oval 5"/>
          <p:cNvSpPr/>
          <p:nvPr/>
        </p:nvSpPr>
        <p:spPr>
          <a:xfrm>
            <a:off x="1447800" y="2448064"/>
            <a:ext cx="1600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T</a:t>
            </a:r>
            <a:endParaRPr lang="en-US" sz="9600" dirty="0"/>
          </a:p>
        </p:txBody>
      </p:sp>
      <p:sp>
        <p:nvSpPr>
          <p:cNvPr id="7" name="Oval 6"/>
          <p:cNvSpPr/>
          <p:nvPr/>
        </p:nvSpPr>
        <p:spPr>
          <a:xfrm>
            <a:off x="2655384" y="2819400"/>
            <a:ext cx="1600200" cy="1600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H</a:t>
            </a:r>
          </a:p>
        </p:txBody>
      </p:sp>
      <p:sp>
        <p:nvSpPr>
          <p:cNvPr id="8" name="Oval 7"/>
          <p:cNvSpPr/>
          <p:nvPr/>
        </p:nvSpPr>
        <p:spPr>
          <a:xfrm>
            <a:off x="3867179" y="2438400"/>
            <a:ext cx="1600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I</a:t>
            </a:r>
            <a:endParaRPr lang="en-US" sz="9600" dirty="0"/>
          </a:p>
        </p:txBody>
      </p:sp>
      <p:sp>
        <p:nvSpPr>
          <p:cNvPr id="9" name="Oval 8"/>
          <p:cNvSpPr/>
          <p:nvPr/>
        </p:nvSpPr>
        <p:spPr>
          <a:xfrm>
            <a:off x="5006898" y="2819400"/>
            <a:ext cx="1600200" cy="1600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N</a:t>
            </a:r>
            <a:endParaRPr lang="en-US" sz="9600" dirty="0"/>
          </a:p>
        </p:txBody>
      </p:sp>
      <p:sp>
        <p:nvSpPr>
          <p:cNvPr id="10" name="Rectangle 9"/>
          <p:cNvSpPr/>
          <p:nvPr/>
        </p:nvSpPr>
        <p:spPr>
          <a:xfrm>
            <a:off x="2095500" y="4038600"/>
            <a:ext cx="304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true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84034" y="4412166"/>
            <a:ext cx="342900" cy="1981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helpful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4511218" y="4005888"/>
            <a:ext cx="312122" cy="2655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inspi</a:t>
            </a:r>
            <a:endParaRPr lang="en-US" dirty="0" smtClean="0"/>
          </a:p>
          <a:p>
            <a:pPr algn="ctr"/>
            <a:r>
              <a:rPr lang="en-US" dirty="0"/>
              <a:t>r</a:t>
            </a:r>
            <a:endParaRPr lang="en-US" dirty="0" smtClean="0"/>
          </a:p>
          <a:p>
            <a:pPr algn="ctr"/>
            <a:r>
              <a:rPr lang="en-US" dirty="0" err="1" smtClean="0"/>
              <a:t>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98273" y="4412166"/>
            <a:ext cx="266700" cy="24160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necessary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08180" y="4038600"/>
            <a:ext cx="304800" cy="1590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kind</a:t>
            </a:r>
            <a:endParaRPr lang="en-US" dirty="0"/>
          </a:p>
        </p:txBody>
      </p:sp>
      <p:sp>
        <p:nvSpPr>
          <p:cNvPr id="17" name="Oval Callout 16"/>
          <p:cNvSpPr/>
          <p:nvPr/>
        </p:nvSpPr>
        <p:spPr>
          <a:xfrm rot="20687192" flipH="1">
            <a:off x="609600" y="4191000"/>
            <a:ext cx="1371600" cy="947112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Is it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05700" y="4061302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en-US" sz="9600" dirty="0"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7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35451">
            <a:off x="2192744" y="421779"/>
            <a:ext cx="2690310" cy="2218564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New Rules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58654">
            <a:off x="1229035" y="2838920"/>
            <a:ext cx="3680908" cy="285794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Attendance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Dress Code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Disciplinary procedures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Other administrative policies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3.bp.blogspot.com/_PBigPKIiI3c/TDaWs29HwOI/AAAAAAAAACA/aGVar9eYl-A/s1600/ru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519">
            <a:off x="5029200" y="1752600"/>
            <a:ext cx="3143250" cy="40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urplepushpin_0410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743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17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905000"/>
            <a:ext cx="7024744" cy="799064"/>
          </a:xfrm>
        </p:spPr>
        <p:txBody>
          <a:bodyPr/>
          <a:lstStyle/>
          <a:p>
            <a:r>
              <a:rPr lang="en-US" dirty="0" smtClean="0"/>
              <a:t>People you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77" y="2743200"/>
            <a:ext cx="6777317" cy="350897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/>
          <a:lstStyle/>
          <a:p>
            <a:r>
              <a:rPr lang="en-US" dirty="0" smtClean="0"/>
              <a:t>Principal</a:t>
            </a:r>
          </a:p>
          <a:p>
            <a:r>
              <a:rPr lang="en-US" dirty="0" smtClean="0"/>
              <a:t>Assistant Principal (s)</a:t>
            </a:r>
          </a:p>
          <a:p>
            <a:r>
              <a:rPr lang="en-US" dirty="0" smtClean="0"/>
              <a:t>School Counselor</a:t>
            </a:r>
          </a:p>
          <a:p>
            <a:r>
              <a:rPr lang="en-US" dirty="0" smtClean="0"/>
              <a:t>School Nurse</a:t>
            </a:r>
          </a:p>
          <a:p>
            <a:r>
              <a:rPr lang="en-US" dirty="0" smtClean="0"/>
              <a:t>SRO – School Resource Officer</a:t>
            </a:r>
          </a:p>
          <a:p>
            <a:r>
              <a:rPr lang="en-US" dirty="0" smtClean="0"/>
              <a:t>Get to know all your teachers – they are here to help you!</a:t>
            </a:r>
            <a:endParaRPr lang="en-US" dirty="0"/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hQSERUUExQUFBUWGBUaGRYYFxQUFhYYGBQVFxYXFRgYHCYeFxwkGRQXHy8gIycpLCwsFh8xNTAqNSYsLSkBCQoKDgwOFw8PGiwkHCQsKSkpLCwtLCwpLCwsLCwsLCwsLCwuLCwsLCksKSwpLCwpLCksLCwpLCwsLCwsLCkpLP/AABEIAJAA2AMBIgACEQEDEQH/xAAcAAABBQEBAQAAAAAAAAAAAAADAQIEBQYABwj/xAA+EAACAQIEAwYDBgQGAQUAAAABAhEAAwQSITEFQVEGEyJhcYEykaEHQlKx0fAUI3LBQ2KCkqLhFSQzNcLx/8QAGQEAAwEBAQAAAAAAAAAAAAAAAAECBAMF/8QAJhEBAQACAgEEAgEFAAAAAAAAAAECEQMhEhQxQVEE8BMiMkKRof/aAAwDAQACEQMRAD8AyXdAoSWlrjPc02hA0Zp2GZ3+Q6VJGGHdHIFaSPFpMA6kT5iD8vu61aYpv+GTb7tTL7gEgENsJGwUbAdSdyfbrVsaZhsKJUuPAqlmI/xDqQinmdANNhJqRhuHoSktu4mDmBQW2uPI+78IUazqSaploqtTJaYVi7NOUSC2Ua5yZkZgCx1MxzoeLSH+ErtupSdNSFOoE1CBoi0EkYcDMM22voTGgPkTFT7eJUMgczlmSNhu2VY6nKum2vWqsGnZqC2k3rshRMkLqf8AMSSR6CQPaiYTFlDoxAEmBzMafWKgm8KT+JFAWa8QMKDLFVuAEsTq+mbXoukV1/F5lEk7DQKACRzLTJ3JiOdVwxE08XKBtJsXsrBomNY215H2MH2pL18ssNqRsecdPMf90DNS5qC2PdxObNIBzMW56Ft/XbnXXcazZpg5ss6DTKMoy9NNKj5qQtQNiHEmGB1zamROuuo6HU60O9eLEsdyZPKmmqrjHGO6AVQC7TE8hzY0HJb0l4niKW/jZR5Hn7c6hv2usyI8AE6BXjUazMzNZHEXSST13J3Y+ZpbbVO2mcU+W6wnHgRFs2z5RJ6xrrvr6088RbLlIQjQmV1JAgMTzNeftmEkbCPbzkVpuCYs3vAdWgkHqACTPoBTlRlx2dxLY0JjRVQtook9KFiUCsyzOUsJ6wSJ+lDkE1CY0fE2shg7wpPlIBj5EVFc0GY9dTWrqSk5TRlNJhLIbNObwqzaEAQBzBU/s06265WOnxKo1BOzM30A/wB1NNPU0QGmYe3mPQAEk9ANz51Nw3DWdlgQGUuBInLOVZ9WIAoIAGiZqe2HQBGzsVdmGbKFDKkZmTU6ZiFk+ZgRqzFmD8ATQaBi4PQgnegiG7TcrsCVV2A3IViB6kCBQSadcJuG2UksuVAv4TqVK8obKSdoIM6UABrtJ3lEvYdQsrcW5DBWyhgoJViMrHR9FO0Rp1FNwiBnUH4Zlv6RqfoKQ0nHBsCApDsY8KyXUkTBUa//AJXWmJjQ6zHnG8elLhOIoubeTLFyIa65JkaT3a+IgCdmMmam2+MJ3TCSHyyDGjXCHWNOQNxm858qZ6iMjSDGoETHKdpqWtxUUAhS1wEkmTkXZcgHMkEz0gdaU8fIzZAACEABXRUXNKASZksNdNBtrUl+PFSoKq8LaOWQq5lkwVUajUeHQSOdBdIdiBbdyAZItrOsEjM59lAH+sVGzU+9isyKush7rkmNe8Frpz8B+dAZ6ZJN9WtWmuMrKqqSSRl300nyn51gBiTcc3G3bYdB0/fnVt2q4h/LW0N2OZjzIWcgJ9Xb5Cs4l07DUtAHz299PlUWtXFj1tJdhmGxPPoByo1vhzu38sTzOogetaXgXYBNGxNwCY8MhVH9TE6ny/OvUOz3AbCIMgRwNoylR7DSuGXNP8W3Hgvvk874J9nty5adiPCyxJBE/wBI/vWWu2mwl1VaQwMHlI2+o096+jMTcRFJdlVRuWIAHua8b+142WOHuWmVw/ejOpBUhcnMebCo488vLtfJhj49fCVgsQSHu+EKoU5VghQilkk9DLa8yDQjwi0WFolwQskkZC5OWR4jBAGYyu4qj4RdDWl8ZBIggKT7b61JKryb/if1rXt5NmroG/dLsXP3iWjpJmPbb2oDLR7hHIz7R/egs9BBMtdR1sk776iOcwSPypKW4rSfh7B7pmlQHMSSBoupA5sSY0A2U9RRb+OY20XvCfjkf6gAD/pUfOq1RRAaZVLwuJCzmQOpiVJIBhgwmNSJAkc9qk3OKMykHRmKZnBIJCFiihdlAZs2m8L0quBogamlLfGl2BueONAvwgCAIXLGUaDamX7+YzAAAgAaAAbD/s0DNSF6CPW8VMj6iQeoI5ikuY1pBGVMuoCiBMQSepjTXlPWgs1dbtZgWLBFEDMQWliJCqo+IxrvoN96Rlv4pnIzGYmBACqDvAGg2HypbGICh9NWXKOgkjMT7CPeot6ASA2YcmgifY6j/qmZ6Wz0MXolu5UXNUjCWS7ZViYMSQswJgE6TQNJaPRg9QrbVOwFoPcVGMA5iTzCqpYwPaPemkmekZ+uo58vryouH4ddYCVySYJc5ApAli06gCDqRyqPf8LEBlaD8S6qY5jqKYUfa+z/ADbfIm2Dl/DJ005aGh8G4R4VukTluoDGsLAmemrA0nHUJIYct/37U7sut5zdW24A7sl1YgZlG5EjkOY61xyl1qN/DZ1a9itYV2QNYyZiB8QkRzin4Xhri8XNq3aGZQrJKu4Pxd4g8IIO0EzPKm9ncbkRZEiAQd5EVOPEWe4DEppAUSd9Z+ledvrT1dd7LxzCXA+a3bS66xkzyVBkAz+HSTI6RWA+260+TAm5l7w/xObLMTGH2nXnXpuL4kVuLocrjSRqCJn6EV5J9snHe9xVqyBpZQmeea6VnTloi1o4teXTPyz+jtneBXSLJUjUMY8gwGb8h9allqgcJnKSf3vU1q2x5HJ/dTGNHsW1KnkRz36bjp+ooKifTn6U03IJjQHceU0qUFdyW0EqZOWZGw1Y7Tt866m/xAQQsGDvrqCNYHqB8q6p0ZBcExOvTnRFapaXjlUAMUPh7oI3iaCwcqP/AHxI9tvUGMzC4wcgsDBIgDblAArokmb38qs7FoNiCqjMLROYLrJtjUe7j5E1G4ZjlRhmW2wBJllzNIHhCnl4gKNa4u5H8y4zZmtqwiALSkO+QCFBcwCANk13FBE4fwu5eUlBmy5RuAWYwIWdzqCeQBExQr+FZFDMIDEgagmR6cjrB5wYp/8A5EFAjJIIuZ4aM2dw3hMeGBmE6yWnlFDx/EDdLHKqg3GfKNlBVURB5KqwOuYnnQQNq0XbKIB/zMFA9SasMTweQqC4hNtZMBiue544DmASwVQAJMAVTXlJBHUGpWI4u5ZysLmmDALopRUIRuUqigkbxypKg+F4GXCnNqTlKxHiKNcCqxMEhEJJ2EgbzVXdUAwHV9B4lnLPOJ3HnzqTiOM3WBXNCkQQoCgiCPrmYnqWNQZpKWOEt28rllZ1RAzuGykMxIRLa7EkiJaZ1MCIqZj8NZRWZRqrZGXNnXPlUwo3KjLc1JMwfKqMH9/v1PzoqvyoKtPau2w5RjYXVAWUQmfKzFjEwieEabkmmvx3IhSwzoptBQRCupLGWZh4s2XodzVAjU/NVbSvcRx4ObZKuFQfAvdoM0AGTlbOCBBLCYOkHWqt3B2ULvMEwZJIgcgAY9qjg09QdfLU+Q60bIC8lVN7AlDntsUInYkRIIMEbCCRWy4T2OxeKti5atRbb4Xc5A46rpLDziDymtj2S+zIWLn8TjHtuLYlbYEojjXPcY/FljQRvryFTXbj8lH2Ix122iWcQrIwUZcwg5SJWRykcjBFanB4EodLNu4hMgMoJUzsDIMHXnzqqxGLGLvXboUxIid8uoBPQ6T71aYO66D4zHmAT868zLKTK2Pcw3MZv3M7QcRXA2jdFtXv3CFRFX4m2RdB8IJiOZPU15l2n7E4rCvau41gbmJFxzBlsyFMwc7A/wAwaDQbcq9q7L8CN++uJvarb1tAx4mMg3PYaD1NXvbjswuOwb2dM/xWmP3bi/CZ5bkHyJrZwTryvyxfk5W3Ur5rVYEDSlCaSdB16+Qq1xvDXwlwWsRaHesT4GI0SYDIRuWJkHlHWoIsNduBbY8gJ0AGkk+Z/OtDzQ+7DCFDSNeTAnkCQNP1qKqFjCgkwTproNSan/w7paQlSveXhvoYtEBRB1jM7GdvCKauEYqcmrXWACjcWyzZT6MVPstAVpNdVoezdwkBSrE8hMjnp+LQE6dK6jRozWOroeW5OnTbanrZUf4i+yuf7VDDUS2CTA1Ov0En6CkEkBR95j6IB+bf2p2dPwufV1X8kP51FDU86b0J0ki+o+4PdmP9xXfxX+VPl/3UUtXTQDnehFpqXacW1FxgCzSLYbbw/HcYHeDAA6z+Gnrgb1+4ALdxmYoCwtMQuaFDNlWBoJ5TBoOK00lWN/BwrkgJLOQGOqok5V/qMmemQTvT27P3FIVgQ5DkWyCrSoU7toR4oJGgjeg1WDTw1detBTAdWPPLJA8s2x9qJw+yHuKCJX4m/pUZmHuBHvQEvGhUyJpmVQXP+Zzmyn0UgVOwOHQZO8AbvFZySxAs2hP8yB8TNBInQQOugeG8Qy27l8q5uZjmKsoBnxwxOqBicnhkkKRpvVhc7QeK6qtbsoFRVNu0HdgoWUDNMExAJIAHWmnSma5JJAygkkLM5QToJ5wNJq87J8MW7iLAuoHtPdGcGIK21Z4jcgvkB8gQd6oM3M71d9m+I/8ArsOAsDRBrMAI5YjTdmgn0oPCdx7zcSRJ9OnoKz/bBJsLa1CXGYGNJAGbKfX+1aG/9xRzJ+Sisz2rxMutvlbBJ82f9FH/ACrjy3WNehxTeUZrh9kW858lCjzk/wDVWmDwDXSttdC5AJ5hfvMPQTQcJZ61uuznCu7TO3xOP9q8h77n26Vk4+PzrXycnjFktuAMoiNh0A2A8o0qQ9wQDQiPl+9KExmvQeej8Q4RaxShL6LcUEMoYTqDuOntWK+0HsXZw2FbFYOwlu5ZKs6oMoe2CA0gc1Ukg6869CtkQPKlxNgXEKMJVgVI6hhBHyNBWSvlh7jHJm0NtAigmWO8Ek7an6U5cReV84CzyEoVEJkECdIBMeZmoOIwhtO9ptWtO9snqbblCffLQSKO2dMVLyhQHjJGX+YukRHPyFdUGko7IWpfD7TEOVEkLA2AltJk6aKD8x1oOPshLhAVlHINofPQkkCeRM/lRLOMVVtCM2V2uOmqhmBAtAmNVAWSPOPOmB8Bw9rwyqbalisO75CurBiFPxAQZGkQOtBxV8NccrGXMQsGRlGi68/CBr50y1jWBU6SqsJ65s2Zj5+I017shRAGUR5nUmT86QTcFacqWTSC2a4VDLaUBSCZ0lixgc8kDnCY91F5ioGWVIB2MqpMx1JO3WoFLNBL652hnuhGS0qsGtWQiQZaCCR4pkHxEgamJ3r24se8FwCDkKlczZZKss+YAbSagk00mg0hsecqgALlti2OcAEEnXm0a+ldiuIBi5W2iFxlOXMSZILbk6GIjYA1EJphNBlzU+1fKzBjMCp81O4oU100iGXeaOrVFU0ZTQEgNVl2VTNxDCqOd1fkAxb6A1UqavOwv/yWHP4S7fK0/wCtMYzt7taulroP3VDLPKTrP5U7iPBbdwyQQTzBj58jTsEoVB1Ou8gTrVlZZSviAkT+xU2S+7XLZ7KfAdm0VgcxYAzlKgTG2oO3tWhAmmLbyiNqeDyFGOMnsdyt9yP0FCvaCpAU+VQ8XcI3j1FUkQaEjqAaLbaRQ7u4NDV8rRyP50B4L9sODW3xR8ihQ9q07QIDOS4ZvU5RNYg16f8Ab1ZjE4R/xWbo/wBlxD/968uJpuGfuQmupDXUkEQAbCKeDQi4G5ApwNAFBpc1OC5VLEAxlmToucMVEfeJCMfKKRb4cGAsjmux6g0jdNcTRjhQEBLrnbLltKHd2DGNcohTzAOp5VK4fw5hfAZQTbHeFJU6r8KsQYHiiZMQDNMtK+adYtZ3VR95lE9ASAT7CT7VKt8Gc2bl1mVRbLLr/iOnxKDsDJEdZ6a0TEYZLOcrdR2towJU6FmcICvoGadToJ0mKD0rHuAkldFJJA6KTp9IoZNOdCpIIKkbgggj1B1FDJpAs100uHsPcYJbRnc7KilmPWANaXGYW5ZIF63ctE7d4j259MwHShWqVTRUNRrd0HYijqaEjA0fAcQaxftXkksjggDdplSo8yrEDzNRgaJh74S7bczCXEY5YzQrhtJ56UCe76Q4Rdmyhj4QunnPP5Gp+Gs6uwMkuok9F5fPMfes72e4nbdDeQsbVzu3EjLvIIWfM/WtDgDmQnaWYj5mk1LW6a5HqF3h5maVb/tTCdNQ8aNDpy60USeQ+f6UG8vpTIQmVmhXFzCuwDyCKL3RpwPG/t3Ql8E5n4cQh6Bg1lvmQT/t8q8sJr6G+1vhyPwrEFhma2FuLtKsrRnE+TEGNwxFfO5pOOc7ITXUhNdQ5p4vOD3aRaWNTABYHQMzESZ5BescqVeGKHNtn1EhmWCto5igUg/GxYREr61E/jSMvd5reTNBDsW8UZjmERMbAAUAbRy6ctJjT3PzNC6tcIe7v5zkKBmMufAYzAHQHxAMYEUHFYp3LO7PcJGVWc+IqDpvsAOmgmo2Hnk2UmANSs9dR7b0QamYzEasSTp0zN6zHpSSm2eIrbCgsb4AIAGaybalSGVLpBaTO2XKIqImLyB1tgqj5MyswckISQpYKoIJOoAE5RS5QywgMwpI856nT25ec1EmjYPcyxYxmJJJ56mT9TTSaaTSFqBopals2HuOqW1LuxAVRuSdhQya13YDDFVu341P8u22vhEE3SOWsqs+TU5jcrqK6k3V/wAL4UuEt92hlzHe3BIzt+FSNQi7eepr0Pg+PNzCWguW4yoQ4kO3j3VlJ2G5mvPHxCDd0Hqy/rQ8TxzCKoy30W4AfEIzAkRoQZA9PLatPPxzHCTH3R+PyW525dRvLvBcHdfJew9gsQJXIvig/FESDAOo+VVXGfstwJUtat3FMfcd1AjfKIZSfKJ1rD3+0vejK+KN8Woa3n8LTKkjONW+BdZkbzWz4L2+W4wS+Eti4PC2bvEnml4lQPR4HQxoT5dtlsu/3/j0/wCKZYy49/v+2Z4p9lzIM9i47ICQVdVZ1YTMFIzKRqDAjn5Q7X2bX3UOl21dXnkkOPLK2xr2/CIqnxXFAjVSQe7O8TMj0Ncf4UEkXLak7xsfMxpXWW/bP4Y/TyHstghZxFtUBAOcMhYgEwTqNswI6da9i4diQttFOmkknqxMCstiuAW3xTX7d+yyspVreobNoCwbbYbQNfWicVBNjKPEVKHKu8KdYAJnSTXOW443V77aMpMsp8TpsEuBpiTG8cvWlFrovuTWKRWuAXLV0NJnWVIOn3l1G3Sj4Dj16SH7wepMH560Y8/U8oq/j34rXi0F3IB8v0puJuafOhcPx6XNFADcwd/b8VD45fCWWJMae5npWiWWbjNZZdVW8F44rm4EuIGS4UILAa5VYCDvo42rQWsQx3UHzU/2NeBcI7BXL998RihkDOzC3oXIJOUORosLGgrX3uC2kXwgiP8AMx+hNZ8vyJjdTtow4LlN3p3239plFi3hbcMb7FrjBpyJZZGCwPxMw57KeteMEVuu1nCXvd1ky+E3JkxAOSPyqmt9j2PxXAPJVJ+pNdcOTyxlZObiuOdxjNMK6tthexKnkzebGB9KSq8o5/x1hgaWaZNdNUSRaM6eRHzp9u8BKzK/SeZH61FFwidd9/MdKTNQQqXIIPQg/LWm56HmpM1A0JmpCaZNdNB6OmlF0gESYIgjcRvp09qZNdNEuvYaILQ6D5UUCmgUQW6BaVVqbg8e9sQp0giDqBPMVHt2qn4fhV1/htufODHz2pXGWapTK43eKNhLzWn7y07W3/EhKH0MbjTY6VqsB9peJQAXkt4gDmf5T+uZQQT/AKah4Xsdeb4sq+pn8qs7XYUR4rh/0r/cmjpU8/he4LtVaxxbJZZO7CZnYqrgtmgIUOo8G5I9KsL2GxMhgTfToyjN6jYn1GvkaruzfBEwzuUDHMEksZmM0eQ3Pzrd4B5BMfv9g/OueXHjk14cueLDWuKlGZklG+8DmIJ8+an1inDtqgMXGUHzYVvb2AtuQ1xLZI2JUMfrp+dSLOFQbIo9FX9K5emv27+qn0xeH7V2QJzCPMj86Zf7Y2CZzZj6lq2v/hLRbN3NrNtmyJIHyrsV2dtuNUQD+hfblR6a/Zepx+nn1/ttZA+ID10qN/5172lm3cuk7ZVJHz2rVYnhK2boy27UCDqo18tBtUxuL3IgPkHS2oT66muV4pL3T9R9RncDwhgn81RmO8mMvkP1owsKD8SD0GY1MNteYk9WJJpe8jaB6QKrepqOFtyu6h9zP3bjeZOUV1MxPF7S/FcX0nMfpS0tlp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BUUExQVFRUWFBgUFhQUFBcXFxQXFRcVFxYVFBUXHCYeFxkkGRQUHy8gIycpLCwsFx4xNTAqNSYrLCkBCQoKDgwOGg8PGCwfHBwsKSwsKSwqKSwsKSkpLCkpLCksLCksLCwsLCwpLi0pLCwsKSwsLCwsKSkpLCwsKSwpKf/AABEIAL4BCgMBIgACEQEDEQH/xAAcAAABBQEBAQAAAAAAAAAAAAAEAAECAwUGBwj/xABFEAABAwIDBAcECAMGBgMAAAABAAIRAyEEEjEFQVFhBhMicYGR8DKhsdEHFCNCUlOSwRUWojNigpPh8UNUY3Ky0hckwv/EABkBAQADAQEAAAAAAAAAAAAAAAABAgMEBf/EACcRAQEAAgEDBAIBBQAAAAAAAAABAhEDEiExEyJBUWFxBDKBkeHw/9oADAMBAAIRAxEAPwDKcqnFSeVU5XEXJpSKiSgRKg4pyVAoGJUSnKiUDEpxoVErrdkdEg6m11RpJN43DhI3lUyymK+GFyca7ERp8VX9d4j3rs9p7Cptt1bfJYWI2aybMCp6jT0fyzadcO0Pgi8DQe5xDNQ0kzpA4rNxmBymR/stjYlYmlVc0Ev7LYaJ9qRPIfutJdsrjoM/EPeIJtrAsO+BZUytF2EbTp1CH5nCKZERBJmQd4hpCEoUgYLs2WY7IEk8BNlZVUHKKLdg8r3tMnJaNC4kgActUR/CxmqXMMIbulzjq0E2kdryQZqS0XbHOZrQ6c2czwaybnnZKnsQloJe1vskgzIz+x3k8EGcnlaGD2SS/tkBoc4GfvCnd+XwCEg1KnZF3OsAOJsAEFKdWvwrgCYsHZJ4u4BWYrAmnvBg5TG50SWnmgX1Z7aeeYBIsDrMwfNpVAeeJvrzWjhcOX06bPzKhJPBrBH7lPR2c05jeA9wa3e5rNb7t10AHWnidI13cO5MCpYjLmOXTx4XibwjG7PBa8XzNaHA6BxsS1o39klAEXHirOpPVh82zFoHOJlE43BNZTabh/ZmdHZgTb/tt5oxuBacM1pcc/beGjj2bHwI80GNKRrO4nzK0a+yAwgEn2y0mLZQ0On4+Sm/ZdIWzkukttGobnmOG5BivQxW3U2cMhGU5ura8One4+zHj7lBuz8PF3vnfER4ICHFVkKwqDkFblBSJTIIlQKmVAlBEqJTlMUBOy6YdWpg6ZhPhdesUSBStwXlmw6JdiGcA4Ek6Acyuqx/SKo2oKdF7HtESMsGeAImVjn/AFOji/pF7YpdmeUrnKosZ3KfSB9bOR1mVrWNnLcmRJgbrys8UiyQQS7KDLiZ7Qm0cuW9VjW0DjgCs7COLXnKSJG7vWxXpgtO9CbIogVab3AgZ2idQSXRoBa++VbG/bLkx34W42s8EseA0yC4AASdQTx1VNPFOaCAbG+gJB4g7kZiMI977EEuqdWL6lgAmdwVVDZTnSTDWtJDiSLQYNtTdbOdTVxz3ABxmIvAkxpJ1MKbdpVBN5kg9oA3Gh776oZ4gkAzBN+PNaNPZhdUh7oAFMExJl4GVoHj7kAbMa8CA4gcjxuVF2JcdXEyQTfeNCiMbsw057QdlcGvy/dcZIE79CqKGHkFxMNbAJ110AG82KC921ah1duI0FgdQO/ehqNYscHNMEaEI0bMGcDOQ12TK4tgnPp2Z3b07dk2Li45AHEuA/AcsDvOiCtu03iNPxDsiATMuHPmrMRXrNY3MYDwXCzb5hBJjeRxUtrUB1lNjJI6qmBaCcwmSON0Xi8IDUIdMCAGt1gwBYaANA80GS3FuDcoNr994JE94CRxby4OzGRodIR9TCU4Eey15DjN8rRv5kmBHBKsyg0uOUnKAQ3N7RePZ/7W7zqUAFXEFwE95J3n5QoGoeJtpfTuU8YwB5DTItEcwD8Vs47A0GlrSWtjITclxBAzZh3myDBLp5qVMmQATrx0lH1w0tcPsgc3Yg6NFjcbojVJtZktcCAGP0Ag5bafikzqgHxGdhLSXWJZqYtuVAqkGZM8d6L2xULq7+1IzWvIAN7eaKZTZJYafZggOgXmMrg7jPBABi6L2tY4uPbBcBJkd/eswrd2/TIqAyC2MrY3ZTlc3vBCBGCcfunyQHuKrcUi5RJQRKUpikUDEqBTlMUESolSKiUGp0cBfXbTmGuN+Fr/AOniV3lbowxhBAN+zdwDRIgmIvDeK842XiurrMfwdfuNj8V6RicZTrUctSTawaYM8QRppqsc97dPFrTmekdRvX1MpZY5Q0OAnLo0ftCoZiGuaHACYgnUgbxogNs4Gl1sw0kGSMxMc2kiYVDcQ24bbkqdLXqi7aOKBFkBh7NnMbTI3S1xLHDnIVVesiMBhTUaRMNDczjEnWwHE8laY7Z5Z67nq7XqOBBy3JMhoBBNnEHcTF0htd2Yl4a8FuUtcIBvM23zeVZW2QG6VA4yWwAdWjMfCN/FWM2EB7dQC0kNEu1AjhOYgea3crNfWGaQ0NH4ZJHvurqWKqVHsbmvmAbPHQE8UU/YMAkvAAJmRo3tQeZtpzCsw+yDTrU5c10VWtcBPYntAz3BBnmu+majLGSWuBAIJB1vvnenw7ajabnNPZtIsZgxMHgSL81bt0xXqNgCHuuBczeSd+qlhWRh3nU1HtotHIQ53/5CAOtiXPjM4mNJOiVLFOb7LiNRY8dbIrD7Klz8zsraZOcxe3Ad9kEWS6GybwOJ4IC9l14rsc4/eEkqW1n9scQxod3xJHvCrGzXHLlc12Z+Sx9l24H5hTGy3GDmADiACZuTMCPDVAEFOnTLiABJJgDiU1OgXEgDTXgO8rW2BhC3FtDhBaC7ybIPvBQZhokXIIE5Z5jUIzbtQOxDyDIsAe5oC0NrdunTYwS57n1iORJg+Sw20jqQYmJjfw70EElo7XwbuuqZWk5YLrWEge5U4PCEtc8tOUU3EGLToLoA1ZTrEOabnKQYngZRmzKbQDUcA6HMYGnTtkyfIIGqO0Y0k/GyA3aOLa6zSSM7333Z4t7kFKVOmXGAJPAIwbFrflnzHzQOSokpEqJKBSmJTSmlAimKRKiSgRUSkSmlAy6nYWPFQAOGYt3EmHRBgwQeC5ZbHRvZb676nVkh1Oi+rbfkiBymdVXKbXxy1RW3MdWcSBRpU2H8DbnvJXPV6sGAr9rbSqkkOa4EW0PxWTDib2+Kpppc9rQ4uPJaQztp5h7BdkO8Zh2hI3GNO4oOnTXpnQ7ooMRsus1/Z66pmpuI9k0xDX8xmzDulTPKMvDzinjXh2YG9/6tbJ3Y95+8f9nZh/VdU42maVV9N9nMe5jouJaSDB4WUGmdL9y0s0xF19p1HiHOt3Ab5+Ki3HvGbtHt+1z596qqUXNMFpB1ghKlTBIDjlG8wTHgEF2I2g57nOMS4AOtrlAA8bKNLGua0NBsHZha4MRIRO2sEylULWvJINxkyhogEXJvqovwwGHmO0S1wO+HFwy+TZQVnadSSc2szYQ6dcw36b1U3EnOHWkcoHkFU1smNO+yM2ls/qjq2CBYOBNwCZA0CB6e0Q0ZQwRmDxcyHDfP7KwbZcW5XNBiIOhEAj4EhAOpkRIIkSOY4qVDDueTlEwJPLxQTpVwGuaQYJBsYiJtzF1sbIxjX1HFzSIoFtnH2WxpzhYK3thMy0qpy9uLZhuylwsdxhwQHV6oZTdYFzWubP4mtfBHKxafBYBxrbENMtnLLpEzOZ3EpfxRxpuaR7RJnhmjNHKwQUoNattdr2jMCHRd4iTIANu4aqv+JNGYgO7VPq8pPZaIAnnos1aVDZGek1wPac8NA3QTE+YKCrB44Ma5pEh0X3tI0cOd1ZTxebK0Ay10tFu1ERm8kFiaBY9zTq0kHwROzKDyXOa0uytNoPanskSN8FBfWrClWeRo4BzS2Ozmh1p1G5RbtRoHs+4D3ILFPJd2hBAAg7gBAHkqkBpKjKYlNKByUyUqMoHJUSUpUSUCSTK+nQ4+SnHG5eEW6Qp0ie7ivSfoibTFWs375pN13tzHMPexeePdu9bvkjdh7Zfhq7KzPaYbjc5sdpp5EGPJbenNaV6u70LpV0Fe3M6gC+mb5Bd7O4feHvXlOMwGV6+jNhbdpYuiKtIyDYg+0x29rhuK5P6SKWHpmjUdh21HveQXQ4E2gBxaRMlwuZ0XJcW8z+3A9E+htTGVATLaDT26nH+5T4u4nd5L2RgZQpWAbTpM0GjWsGnkEPsbFsrYem+k0MZlgMEQwgw5trWIK4z6W+knU4cYVh+0rCXx92kDp/iIjuBV8cUZZbeR7Sxpq1qlT8yo5/6nE/uqqVUgyCQeIsVHKllW7Jr7P6QOZ7QzAklx+8QZkSdx1RjNutdAe0ubBkSAc2bM09wADe5c8GqYUXDZttYmqaxL3gginLnbnGYafEW8FNu1GhlOxLqYIvGV0zBO+0lZn117gGucSBAH+Gw74kqVOkXTlBMCTAmANSs7NLNCpiKJzyXnM8PDsonmzlqb8gq9r4ttWoHi0taHDgQIgcbAIMUiYgG+lte5LqzMQZGojTjKgbNGow1nOc4QWFlMHmzKCeAH7qujjA2j1WZrX2OY3Gpls8dFmYijke5vAwrdm0A+qxrtCYMcOSBYaoGvJnQGDG+LHzWxgNohoAdUBljmOLibOmWHiRf4rCr0srnN4EjyMKBCDZpVKRYxj3NhhbcSSSSc+7SCPJUbTxDXNHZaHBxuDPZ3aWhZpCdoQa2zMO2BnDSHteC4mzTBDRyMx5rVwTy1uGbG4l0kQSMxAB3+0SuUW9S2i0UaRn2HMtwILg7+khA9bAhxHWQC6pL3A3ZJJg8ARljvVWzWOFR4d9mC1zGgEgZiOzEG+mqF2xGZsEEhsSDMgOOX+mEO6hFIVJvnLI4QAf3UChzibnXfK2aOwCWtNrgHXiFitfBlWHEO/EfMqRcVFbeI2C2YDy134agj3rKxmCfSPbEcDuPcVSZy9l8sMsfKiVGUpTSrqHlOxhJgKEo3DNhoO838N37q+GPVdIt0TaIb38fXNIn167ypvPr16sh6x3evVz5Lq1J4ZnaZ+Px+aUqLT69dygT69d6UbfRzpJVwdXrKR1gPYfZeNYPnY7lrdOulzMY5j6QqDJQ0tLKheC+QbOAYIHEuXH5vXn8gqq7pt63rHLDa0rt+jHTr6lTqCq0w5pcynoRVFg0g3aHAXO7KuE2ttKpiaz61U5nvMngBuaBuAEADkq8Q9xNyXOOpNza29RDPgf3UY46TagGJZFaWW9cU+XX1uV9IUNak7168FKnqqX1bE84SiWZbezca1rGyYIq5n2PabEACO91ua59xRNF6plNxMb52qBTqNaR/ZtawxBnMZLeByuIT1MW0teab4e51N97eyIcJPMz3LFSWCw3bFZr6znNIIMGQIE5RmjlMovBVR11IlzW02FsDfeJEayTMkrHSQdK6oypV6wlgy1njtRAYGwy2/tKgFrMjnFjnENa+4JjMSZj+7AlYSSkblGvTqua95bLes7Btm30wN0bvBWN2QX0uscO11b7C3aEFmm/KT5LAa2TA1JhbeMIp4QNY4yK5DnA2c4MvHIaKBdVw9GAxrQHOzNmbyxkjXQlx9yq/hocxjQwBxol87w9p0d3jcVhl0mTqtXYry3tA3L2hzifZYO04+MQgD2dhesqNb4ndAHNG1nEYRotJqOzAgZgNBzF2lZj6vacW2BJNuEyEqldzjJJJ4lSIJJEymlB6nWuzK5sgi1s3fDkPidijqtMwIuw38W812lTCsy3aB61WZV2Y0AxmiZu7Q74+SznFfF7py58b3l1XkW2dmmi4EXY72T+x5oEVF3vSPZYJdTOlRuZv9144LznMQSDqDB7wmGXmX4Wyniz5GsEkDjZH1HXjcLDwQOzrvHIE+SVStc8iuvi7TbHIQau7yVBrZhPgqcTiw1onU+5D06/2hG54nxC0uSNDm1LJqZ3oak+TCKFggTj8vgqnevXinBkpj693yQVubf1xShO4p/XuUByPXiol8CVJp9eKoxNQaBBTnvKFzaji9TLoMKgu7Y7pWdqy+o68c1e110LQEku8B3+rK9pukByShSdZTlY2aqxJ0k0qA6SUppQWUKpa4OGoIInkrcTjC8AQA1skNGgLjJPModKUDwkmSlSEkkkgSdMkg+hi1kHMZt6us7EVREaAaAJnYoaDVZ9esZ1W8x+3n3P4jG6Q1QWh2hY4OB8bg+C856S4Q08Q7g8lw/f3ruukLoab62jhJAXFdLnzW7s3xj9lzcmpyTTu4bbx3qU7JPtHlHnf9lDEuyvB3Gx79f3VmzG/Zzxd8AFLEsBELrwntRfLOxbMwjy9eCCwzz1jZ1BhHxx1Fvh/qs+s3LUaeY/ZUy8pjUwoglWVqm4Ieg7tK6mLq8QuptVb3XVrihQ6SpE6iQKd4sqmPQW6eu9AVHXV9SqhnFVtEX6hBZpJ5mEaTZANO9ZZLQdSdu4KxpQ+H9nvKuVogXhzZWyqMMr4VM/KYdJKEyok6SSSB0kydAkkkkCSSSQJJJJB7I9wF96zcVj8pJKxq/SIn/eVkY/bBPs3Jm+4cytcuSSd3JjxW3tF+1NpZ6oH3Wdt3h7I81yW1a+eqTwt+595KNq4rK2QZk2O+o7j3D4wja/QHEMaxziwZxMEuseBOWJ7ly73l1V3zCzHpgPBN+ybzk+ZKd1FGVMKaQDXiIAHfHA71l43HAiAfXoL0MbNMLLsHi6oJ4c/PVAV3HM0njPkVc+jzlDx2g2d4WWVS0qB1KX1qEHTxHZ8YVWeU6jTQp4kunkrMILFU4elDTxKMoUi1l9SVeINKGqiCUSAqawU0CymKk5qrKoko1HJZq02lZ9T2z3qmaYKougBXsuQELRE6IxkNGtyrYoq5rr+KJyoNhHFb+D6NYmqwPp0i5rtHAiDuO/iozTGblShbY6FYz8k/qb81IdBsZ+UP1t+aySwwE+Rbw6B4z8Df8xqmPo/xf4Wf5gROnOQlC6Zv0eYr/p/r/0VrPo2xR0NP9R+SI05WEgF1w+jDFfip+bvkpD6LsT+On/V8kHHwnDV2Q+izEfmU/6vkpD6K62+tT8nIOMyDilkXaj6K6m+uz9J+af/AOLH/wDMM/SfmidOZ+pwe263NwHuUycPEEk8rx48Uzq7XOJew3MyNynRo0XmBM85XPL8tr9Nzoixn1tlWg3NUZPac0ljAQQSZs20x7ls7SxZqYptOrVAYYu1paGNJgFsyHAbxZAbNxrKOEdTaMri5z3PdobANBPCx81g4Hpm+m49bTp1IPYMWaOU8dZUW2tcZMZ+3Y7X6GnqHZnNrUiJ61guOBIElpE6iy8mxWCDSReQSCe4kLq9ldJ64bVLKrgKhOZjfZIP3QN1t4WBtwfbuyy2QHls2l0zHC4W/FZvTHlls3WMJlV4plpVjsU9puZHNXYml/8AWz/iq5R3NYSfe4LbKzTCRmg7gtXZ+ziblC4BoFyjamPOgU4T5RWjDW+CrfiB671mF7imzla9SNDesCg9yF61LOq7NHJVLirQUzmqEq2i6DrthxR0LW6J7KbiMbTpOGYVA9hBE/ccRHO1iqZeEubZUOgsiqOGDhJnvOnkiKuz2NxFRjHdY1j3Na8jUNMTCPFOArYY77otZP1Yj7rSOIJ+C6/oXtrEhr6dIkAQ4ggGCbWnSf2WI4evXqy6foY7s1AxpL5BdAnsxDdOcqnN7MNr8fuybP8AFMd+M/pb8k38Qxv5jvIfJGCnVP3H+RTjC1vwP964PVdfpgfreNP/ABX+5Lrsb+a/zR4wFc/ccpDZlf8AA7zT1To/LNzYz86p+pLq8Wf+NU/WVp/wmv8AgPmFmdIKdWjTg9l1SWtM6QO0624D3kJM93SLjJ8gn4ytMdfUceDHOcf6U+TFHfVHN9TJ7iZUdm7WdkbSBIawQ0C1t8xqZ4q5+I4ny1K6phjrbmueW9aKnhn/APEruHJjnO8ybKsYfjWqnuMfuVCpVPCO/wD1Uc6rbJ4Xkt8r2UGkgDO4/wB6o79iFa7Yjp/tP6itbZXRqo5gqWGYSATeOPijv5Zqfib5n5LHLk79muOMV19i03A5nUGf4g4+8hZ38pYYODjimW/vMA/8lmbS6HUaTHPyhwBaTYWaTDjz0Rf8iUL2aRIIMC4Kp0/ley6mQx+DwwscTTI3y6nH/kuB2k5ocQxjcskA2JN7X3Ltm9B8OJlos7gNLLjMfQNOo9p+44tPdfKe6CFvw8cu+7Hkzs0BwmIyGSQ1vx7h948gqsdjOsqF0RYADeA0QJ56k8yqKjr/AAUWCy3wwku2WWds0rqNmy3ukDcMNn4dlGpnqsfNSzgJe0l0EiLEALEY6HNOsOBPMApts7T66qXAZWycrBoB80zm7PwiXUC0eC1KGHCy8MLrVpLbjUqbxKb6sN6tACZ7vXktNKh3YYKt1JXOqevJUVKyrdJVkJwolyjKqlMhPhce6jVZUY4tc0yHNMEWiQR3pgULW1Krl4TGvhsLlc7vnjreyKcLI7YGwquJcKdIZsoGZxMNYNxe74DUrrKn0XENviBPKnb3uU+pMJq1PRcu8edF91rdHNp1MO9z6ZAJblMiRqD+y28R9GlQEltakQPxy0z70Lg9gVHPfTblBpCXS6BGYNsYvdwWPLyTLHWPfbTDC43eQ3+d8V+Jv6Al/OOK/MH6WrMq4IscWmJHDRTbhV5+tOuDT0txX5p/S35KDulWK/Od5D5IZuETOwaC1/SnFfnv93yQuLx9R4Bqvc95H3vus1DeU6nwTGgAZOjbnmfut/dC1HySTqVrhNd2eX0mx6KZXKDYETSar3JExENJK0MFst9azOIbmOgLp98AlU4PaNOmQ2oxhzTD3TaNxj4rUb0hpt9gDWezIE8RfVa8fD1Tq25uX+T0Xp6aCxHQyq1tQmvVIbUbTb9q+5JaDv4k+S6Vn0eCB9q/T8T/AP2XPVekrdC1xGbN/aH2uOuqsHTBv/V/zit/Qn25r/Ks+P8Av8Ooq02vblIs5hae9YxxdShhmhwAIw9QgnWKVTIwxzB9y9F/hdL8tvkuG6TbNdUcTmaMlN1MNDTEdYHDV3Cyy4uC5ZR2cv8AJmPFlj9+P34/3/ZhY3bbqf1ppbLXEPEky0PDWi2mjphFba6KDEU2PaclU02CXDs1AGj2o3zvHcsDbbgalUX+0ytFvZyZOd5hesbBoB/acGkBrWN1sWtEmCYVs8LhZJ8Wo9X1fflO9mO/3I8UxXQzFNP9i53NhDh7iq6PQ3FvsKDxzdDR5uK+iXYdp1a3yCgcBT/A3yVe6Pa8bp/RtGFeC4OxJaC0yQxpm7BxnTMV59tDZNWg6KtN7Lx2mkA9x0PgvqRuzKQ+41eB/Sjtw18c+k1uSlh3Gk1vFws955kiByASdXyXp+HK4eo1HNaCg6dMcFc2gN0juK6Mds6sdRO4qALgb+tFa1rhvnvHeouxEWI8vXcrIVuf68lAUyi6bW8PVlZ1Y9euSaAHUphQK0HMHr1yVNeoGpoBVrBaHRHYRxmMp0b5SS55G5jbuPfu8UDgcSzr2GozOwPGZhJGYcJF16H0e2vQwr+so4drHE5XkFxljjOVsnsgQLcly8mem/Hx9T0zC4ClQYGUmBjBuaPed5PEm6yelmPdSwznUtdc5vljgNL81pHFtLiDMgA6DQ85XPdJtqirhRAIbUJaAdRDi2T4hc23TMXBYXbldwdmqEyd8eMLU6K1C6rXBuXUNe6rSKvZ0Leeyx7fEED3SgMtTA13g5HONPIdYh0OB3GQQFtOmz2ufLqnbJpVdmFzye74BXjZkDtEDvIC5zE7aqvPtkbuz2fONSgS8m5JPeVleG27taetJO0dNVrUWWNQE8GyfghXbTpk5WNc4mwkQPHksnD0Ad57lo4TDBoLxF5a3iIPaM8/2S8WOM2TkyyugmNP3Ru1PFx1KChF41wbdA06heeyB4n5BJLU2yC6NNGMZCF+ruGWX6kA5Ru7zqixgmOd1ZzS4Eh5eTlyhh9mwPt+5Og6mzidh0xs91Wrlz1D9iXGMoaC4kHi6IWFsLaDaQIdQp1pIg1HOGUcgLRvWpt9xdhKVMuJFKA2QNIi8LC2Xhw52RwtM2t5HcpmXb2qZY9/c9R2dh2VKbXNwzSCJlrBHcO5Efwtv/Kf0t/9ln7LxdbD0GtY5haLjM0kibxM3VP86YjhT/QfmrTx3Ur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QSEBUUExQVFRUWFBgUFhQUFBcXFxQXFRcVFxYVFBUXHCYeFxkkGRQUHy8gIycpLCwsFx4xNTAqNSYrLCkBCQoKDgwOGg8PGCwfHBwsKSwsKSwqKSwsKSkpLCkpLCksLCksLCwsLCwpLi0pLCwsKSwsLCwsKSkpLCwsKSwpKf/AABEIAL4BCgMBIgACEQEDEQH/xAAcAAABBQEBAQAAAAAAAAAAAAAEAAECAwUGBwj/xABFEAABAwIDBAcECAMGBgMAAAABAAIRAyEEEjEFQVFhBhMicYGR8DKhsdEHFCNCUlOSwRUWojNigpPh8UNUY3Ky0hckwv/EABkBAQADAQEAAAAAAAAAAAAAAAABAgMEBf/EACcRAQEAAgEDBAIBBQAAAAAAAAABAhEDEiExEyJBUWFxBDKBkeHw/9oADAMBAAIRAxEAPwDKcqnFSeVU5XEXJpSKiSgRKg4pyVAoGJUSnKiUDEpxoVErrdkdEg6m11RpJN43DhI3lUyymK+GFyca7ERp8VX9d4j3rs9p7Cptt1bfJYWI2aybMCp6jT0fyzadcO0Pgi8DQe5xDNQ0kzpA4rNxmBymR/stjYlYmlVc0Ev7LYaJ9qRPIfutJdsrjoM/EPeIJtrAsO+BZUytF2EbTp1CH5nCKZERBJmQd4hpCEoUgYLs2WY7IEk8BNlZVUHKKLdg8r3tMnJaNC4kgActUR/CxmqXMMIbulzjq0E2kdryQZqS0XbHOZrQ6c2czwaybnnZKnsQloJe1vskgzIz+x3k8EGcnlaGD2SS/tkBoc4GfvCnd+XwCEg1KnZF3OsAOJsAEFKdWvwrgCYsHZJ4u4BWYrAmnvBg5TG50SWnmgX1Z7aeeYBIsDrMwfNpVAeeJvrzWjhcOX06bPzKhJPBrBH7lPR2c05jeA9wa3e5rNb7t10AHWnidI13cO5MCpYjLmOXTx4XibwjG7PBa8XzNaHA6BxsS1o39klAEXHirOpPVh82zFoHOJlE43BNZTabh/ZmdHZgTb/tt5oxuBacM1pcc/beGjj2bHwI80GNKRrO4nzK0a+yAwgEn2y0mLZQ0On4+Sm/ZdIWzkukttGobnmOG5BivQxW3U2cMhGU5ura8One4+zHj7lBuz8PF3vnfER4ICHFVkKwqDkFblBSJTIIlQKmVAlBEqJTlMUBOy6YdWpg6ZhPhdesUSBStwXlmw6JdiGcA4Ek6Acyuqx/SKo2oKdF7HtESMsGeAImVjn/AFOji/pF7YpdmeUrnKosZ3KfSB9bOR1mVrWNnLcmRJgbrys8UiyQQS7KDLiZ7Qm0cuW9VjW0DjgCs7COLXnKSJG7vWxXpgtO9CbIogVab3AgZ2idQSXRoBa++VbG/bLkx34W42s8EseA0yC4AASdQTx1VNPFOaCAbG+gJB4g7kZiMI977EEuqdWL6lgAmdwVVDZTnSTDWtJDiSLQYNtTdbOdTVxz3ABxmIvAkxpJ1MKbdpVBN5kg9oA3Gh776oZ4gkAzBN+PNaNPZhdUh7oAFMExJl4GVoHj7kAbMa8CA4gcjxuVF2JcdXEyQTfeNCiMbsw057QdlcGvy/dcZIE79CqKGHkFxMNbAJ110AG82KC921ah1duI0FgdQO/ehqNYscHNMEaEI0bMGcDOQ12TK4tgnPp2Z3b07dk2Li45AHEuA/AcsDvOiCtu03iNPxDsiATMuHPmrMRXrNY3MYDwXCzb5hBJjeRxUtrUB1lNjJI6qmBaCcwmSON0Xi8IDUIdMCAGt1gwBYaANA80GS3FuDcoNr994JE94CRxby4OzGRodIR9TCU4Eey15DjN8rRv5kmBHBKsyg0uOUnKAQ3N7RePZ/7W7zqUAFXEFwE95J3n5QoGoeJtpfTuU8YwB5DTItEcwD8Vs47A0GlrSWtjITclxBAzZh3myDBLp5qVMmQATrx0lH1w0tcPsgc3Yg6NFjcbojVJtZktcCAGP0Ag5bafikzqgHxGdhLSXWJZqYtuVAqkGZM8d6L2xULq7+1IzWvIAN7eaKZTZJYafZggOgXmMrg7jPBABi6L2tY4uPbBcBJkd/eswrd2/TIqAyC2MrY3ZTlc3vBCBGCcfunyQHuKrcUi5RJQRKUpikUDEqBTlMUESolSKiUGp0cBfXbTmGuN+Fr/AOniV3lbowxhBAN+zdwDRIgmIvDeK842XiurrMfwdfuNj8V6RicZTrUctSTawaYM8QRppqsc97dPFrTmekdRvX1MpZY5Q0OAnLo0ftCoZiGuaHACYgnUgbxogNs4Gl1sw0kGSMxMc2kiYVDcQ24bbkqdLXqi7aOKBFkBh7NnMbTI3S1xLHDnIVVesiMBhTUaRMNDczjEnWwHE8laY7Z5Z67nq7XqOBBy3JMhoBBNnEHcTF0htd2Yl4a8FuUtcIBvM23zeVZW2QG6VA4yWwAdWjMfCN/FWM2EB7dQC0kNEu1AjhOYgea3crNfWGaQ0NH4ZJHvurqWKqVHsbmvmAbPHQE8UU/YMAkvAAJmRo3tQeZtpzCsw+yDTrU5c10VWtcBPYntAz3BBnmu+majLGSWuBAIJB1vvnenw7ajabnNPZtIsZgxMHgSL81bt0xXqNgCHuuBczeSd+qlhWRh3nU1HtotHIQ53/5CAOtiXPjM4mNJOiVLFOb7LiNRY8dbIrD7Klz8zsraZOcxe3Ad9kEWS6GybwOJ4IC9l14rsc4/eEkqW1n9scQxod3xJHvCrGzXHLlc12Z+Sx9l24H5hTGy3GDmADiACZuTMCPDVAEFOnTLiABJJgDiU1OgXEgDTXgO8rW2BhC3FtDhBaC7ybIPvBQZhokXIIE5Z5jUIzbtQOxDyDIsAe5oC0NrdunTYwS57n1iORJg+Sw20jqQYmJjfw70EElo7XwbuuqZWk5YLrWEge5U4PCEtc8tOUU3EGLToLoA1ZTrEOabnKQYngZRmzKbQDUcA6HMYGnTtkyfIIGqO0Y0k/GyA3aOLa6zSSM7333Z4t7kFKVOmXGAJPAIwbFrflnzHzQOSokpEqJKBSmJTSmlAimKRKiSgRUSkSmlAy6nYWPFQAOGYt3EmHRBgwQeC5ZbHRvZb676nVkh1Oi+rbfkiBymdVXKbXxy1RW3MdWcSBRpU2H8DbnvJXPV6sGAr9rbSqkkOa4EW0PxWTDib2+Kpppc9rQ4uPJaQztp5h7BdkO8Zh2hI3GNO4oOnTXpnQ7ooMRsus1/Z66pmpuI9k0xDX8xmzDulTPKMvDzinjXh2YG9/6tbJ3Y95+8f9nZh/VdU42maVV9N9nMe5jouJaSDB4WUGmdL9y0s0xF19p1HiHOt3Ab5+Ki3HvGbtHt+1z596qqUXNMFpB1ghKlTBIDjlG8wTHgEF2I2g57nOMS4AOtrlAA8bKNLGua0NBsHZha4MRIRO2sEylULWvJINxkyhogEXJvqovwwGHmO0S1wO+HFwy+TZQVnadSSc2szYQ6dcw36b1U3EnOHWkcoHkFU1smNO+yM2ls/qjq2CBYOBNwCZA0CB6e0Q0ZQwRmDxcyHDfP7KwbZcW5XNBiIOhEAj4EhAOpkRIIkSOY4qVDDueTlEwJPLxQTpVwGuaQYJBsYiJtzF1sbIxjX1HFzSIoFtnH2WxpzhYK3thMy0qpy9uLZhuylwsdxhwQHV6oZTdYFzWubP4mtfBHKxafBYBxrbENMtnLLpEzOZ3EpfxRxpuaR7RJnhmjNHKwQUoNattdr2jMCHRd4iTIANu4aqv+JNGYgO7VPq8pPZaIAnnos1aVDZGek1wPac8NA3QTE+YKCrB44Ma5pEh0X3tI0cOd1ZTxebK0Ay10tFu1ERm8kFiaBY9zTq0kHwROzKDyXOa0uytNoPanskSN8FBfWrClWeRo4BzS2Ozmh1p1G5RbtRoHs+4D3ILFPJd2hBAAg7gBAHkqkBpKjKYlNKByUyUqMoHJUSUpUSUCSTK+nQ4+SnHG5eEW6Qp0ie7ivSfoibTFWs375pN13tzHMPexeePdu9bvkjdh7Zfhq7KzPaYbjc5sdpp5EGPJbenNaV6u70LpV0Fe3M6gC+mb5Bd7O4feHvXlOMwGV6+jNhbdpYuiKtIyDYg+0x29rhuK5P6SKWHpmjUdh21HveQXQ4E2gBxaRMlwuZ0XJcW8z+3A9E+htTGVATLaDT26nH+5T4u4nd5L2RgZQpWAbTpM0GjWsGnkEPsbFsrYem+k0MZlgMEQwgw5trWIK4z6W+knU4cYVh+0rCXx92kDp/iIjuBV8cUZZbeR7Sxpq1qlT8yo5/6nE/uqqVUgyCQeIsVHKllW7Jr7P6QOZ7QzAklx+8QZkSdx1RjNutdAe0ubBkSAc2bM09wADe5c8GqYUXDZttYmqaxL3gginLnbnGYafEW8FNu1GhlOxLqYIvGV0zBO+0lZn117gGucSBAH+Gw74kqVOkXTlBMCTAmANSs7NLNCpiKJzyXnM8PDsonmzlqb8gq9r4ttWoHi0taHDgQIgcbAIMUiYgG+lte5LqzMQZGojTjKgbNGow1nOc4QWFlMHmzKCeAH7qujjA2j1WZrX2OY3Gpls8dFmYijke5vAwrdm0A+qxrtCYMcOSBYaoGvJnQGDG+LHzWxgNohoAdUBljmOLibOmWHiRf4rCr0srnN4EjyMKBCDZpVKRYxj3NhhbcSSSSc+7SCPJUbTxDXNHZaHBxuDPZ3aWhZpCdoQa2zMO2BnDSHteC4mzTBDRyMx5rVwTy1uGbG4l0kQSMxAB3+0SuUW9S2i0UaRn2HMtwILg7+khA9bAhxHWQC6pL3A3ZJJg8ARljvVWzWOFR4d9mC1zGgEgZiOzEG+mqF2xGZsEEhsSDMgOOX+mEO6hFIVJvnLI4QAf3UChzibnXfK2aOwCWtNrgHXiFitfBlWHEO/EfMqRcVFbeI2C2YDy134agj3rKxmCfSPbEcDuPcVSZy9l8sMsfKiVGUpTSrqHlOxhJgKEo3DNhoO838N37q+GPVdIt0TaIb38fXNIn167ypvPr16sh6x3evVz5Lq1J4ZnaZ+Px+aUqLT69dygT69d6UbfRzpJVwdXrKR1gPYfZeNYPnY7lrdOulzMY5j6QqDJQ0tLKheC+QbOAYIHEuXH5vXn8gqq7pt63rHLDa0rt+jHTr6lTqCq0w5pcynoRVFg0g3aHAXO7KuE2ttKpiaz61U5nvMngBuaBuAEADkq8Q9xNyXOOpNza29RDPgf3UY46TagGJZFaWW9cU+XX1uV9IUNak7168FKnqqX1bE84SiWZbezca1rGyYIq5n2PabEACO91ua59xRNF6plNxMb52qBTqNaR/ZtawxBnMZLeByuIT1MW0teab4e51N97eyIcJPMz3LFSWCw3bFZr6znNIIMGQIE5RmjlMovBVR11IlzW02FsDfeJEayTMkrHSQdK6oypV6wlgy1njtRAYGwy2/tKgFrMjnFjnENa+4JjMSZj+7AlYSSkblGvTqua95bLes7Btm30wN0bvBWN2QX0uscO11b7C3aEFmm/KT5LAa2TA1JhbeMIp4QNY4yK5DnA2c4MvHIaKBdVw9GAxrQHOzNmbyxkjXQlx9yq/hocxjQwBxol87w9p0d3jcVhl0mTqtXYry3tA3L2hzifZYO04+MQgD2dhesqNb4ndAHNG1nEYRotJqOzAgZgNBzF2lZj6vacW2BJNuEyEqldzjJJJ4lSIJJEymlB6nWuzK5sgi1s3fDkPidijqtMwIuw38W812lTCsy3aB61WZV2Y0AxmiZu7Q74+SznFfF7py58b3l1XkW2dmmi4EXY72T+x5oEVF3vSPZYJdTOlRuZv9144LznMQSDqDB7wmGXmX4Wyniz5GsEkDjZH1HXjcLDwQOzrvHIE+SVStc8iuvi7TbHIQau7yVBrZhPgqcTiw1onU+5D06/2hG54nxC0uSNDm1LJqZ3oak+TCKFggTj8vgqnevXinBkpj693yQVubf1xShO4p/XuUByPXiol8CVJp9eKoxNQaBBTnvKFzaji9TLoMKgu7Y7pWdqy+o68c1e110LQEku8B3+rK9pukByShSdZTlY2aqxJ0k0qA6SUppQWUKpa4OGoIInkrcTjC8AQA1skNGgLjJPModKUDwkmSlSEkkkgSdMkg+hi1kHMZt6us7EVREaAaAJnYoaDVZ9esZ1W8x+3n3P4jG6Q1QWh2hY4OB8bg+C856S4Q08Q7g8lw/f3ruukLoab62jhJAXFdLnzW7s3xj9lzcmpyTTu4bbx3qU7JPtHlHnf9lDEuyvB3Gx79f3VmzG/Zzxd8AFLEsBELrwntRfLOxbMwjy9eCCwzz1jZ1BhHxx1Fvh/qs+s3LUaeY/ZUy8pjUwoglWVqm4Ieg7tK6mLq8QuptVb3XVrihQ6SpE6iQKd4sqmPQW6eu9AVHXV9SqhnFVtEX6hBZpJ5mEaTZANO9ZZLQdSdu4KxpQ+H9nvKuVogXhzZWyqMMr4VM/KYdJKEyok6SSSB0kydAkkkkCSSSQJJJJB7I9wF96zcVj8pJKxq/SIn/eVkY/bBPs3Jm+4cytcuSSd3JjxW3tF+1NpZ6oH3Wdt3h7I81yW1a+eqTwt+595KNq4rK2QZk2O+o7j3D4wja/QHEMaxziwZxMEuseBOWJ7ly73l1V3zCzHpgPBN+ybzk+ZKd1FGVMKaQDXiIAHfHA71l43HAiAfXoL0MbNMLLsHi6oJ4c/PVAV3HM0njPkVc+jzlDx2g2d4WWVS0qB1KX1qEHTxHZ8YVWeU6jTQp4kunkrMILFU4elDTxKMoUi1l9SVeINKGqiCUSAqawU0CymKk5qrKoko1HJZq02lZ9T2z3qmaYKougBXsuQELRE6IxkNGtyrYoq5rr+KJyoNhHFb+D6NYmqwPp0i5rtHAiDuO/iozTGblShbY6FYz8k/qb81IdBsZ+UP1t+aySwwE+Rbw6B4z8Df8xqmPo/xf4Wf5gROnOQlC6Zv0eYr/p/r/0VrPo2xR0NP9R+SI05WEgF1w+jDFfip+bvkpD6LsT+On/V8kHHwnDV2Q+izEfmU/6vkpD6K62+tT8nIOMyDilkXaj6K6m+uz9J+af/AOLH/wDMM/SfmidOZ+pwe263NwHuUycPEEk8rx48Uzq7XOJew3MyNynRo0XmBM85XPL8tr9Nzoixn1tlWg3NUZPac0ljAQQSZs20x7ls7SxZqYptOrVAYYu1paGNJgFsyHAbxZAbNxrKOEdTaMri5z3PdobANBPCx81g4Hpm+m49bTp1IPYMWaOU8dZUW2tcZMZ+3Y7X6GnqHZnNrUiJ61guOBIElpE6iy8mxWCDSReQSCe4kLq9ldJ64bVLKrgKhOZjfZIP3QN1t4WBtwfbuyy2QHls2l0zHC4W/FZvTHlls3WMJlV4plpVjsU9puZHNXYml/8AWz/iq5R3NYSfe4LbKzTCRmg7gtXZ+ziblC4BoFyjamPOgU4T5RWjDW+CrfiB671mF7imzla9SNDesCg9yF61LOq7NHJVLirQUzmqEq2i6DrthxR0LW6J7KbiMbTpOGYVA9hBE/ccRHO1iqZeEubZUOgsiqOGDhJnvOnkiKuz2NxFRjHdY1j3Na8jUNMTCPFOArYY77otZP1Yj7rSOIJ+C6/oXtrEhr6dIkAQ4ggGCbWnSf2WI4evXqy6foY7s1AxpL5BdAnsxDdOcqnN7MNr8fuybP8AFMd+M/pb8k38Qxv5jvIfJGCnVP3H+RTjC1vwP964PVdfpgfreNP/ABX+5Lrsb+a/zR4wFc/ccpDZlf8AA7zT1To/LNzYz86p+pLq8Wf+NU/WVp/wmv8AgPmFmdIKdWjTg9l1SWtM6QO0624D3kJM93SLjJ8gn4ytMdfUceDHOcf6U+TFHfVHN9TJ7iZUdm7WdkbSBIawQ0C1t8xqZ4q5+I4ny1K6phjrbmueW9aKnhn/APEruHJjnO8ybKsYfjWqnuMfuVCpVPCO/wD1Uc6rbJ4Xkt8r2UGkgDO4/wB6o79iFa7Yjp/tP6itbZXRqo5gqWGYSATeOPijv5Zqfib5n5LHLk79muOMV19i03A5nUGf4g4+8hZ38pYYODjimW/vMA/8lmbS6HUaTHPyhwBaTYWaTDjz0Rf8iUL2aRIIMC4Kp0/ley6mQx+DwwscTTI3y6nH/kuB2k5ocQxjcskA2JN7X3Ltm9B8OJlos7gNLLjMfQNOo9p+44tPdfKe6CFvw8cu+7Hkzs0BwmIyGSQ1vx7h948gqsdjOsqF0RYADeA0QJ56k8yqKjr/AAUWCy3wwku2WWds0rqNmy3ukDcMNn4dlGpnqsfNSzgJe0l0EiLEALEY6HNOsOBPMApts7T66qXAZWycrBoB80zm7PwiXUC0eC1KGHCy8MLrVpLbjUqbxKb6sN6tACZ7vXktNKh3YYKt1JXOqevJUVKyrdJVkJwolyjKqlMhPhce6jVZUY4tc0yHNMEWiQR3pgULW1Krl4TGvhsLlc7vnjreyKcLI7YGwquJcKdIZsoGZxMNYNxe74DUrrKn0XENviBPKnb3uU+pMJq1PRcu8edF91rdHNp1MO9z6ZAJblMiRqD+y28R9GlQEltakQPxy0z70Lg9gVHPfTblBpCXS6BGYNsYvdwWPLyTLHWPfbTDC43eQ3+d8V+Jv6Al/OOK/MH6WrMq4IscWmJHDRTbhV5+tOuDT0txX5p/S35KDulWK/Od5D5IZuETOwaC1/SnFfnv93yQuLx9R4Bqvc95H3vus1DeU6nwTGgAZOjbnmfut/dC1HySTqVrhNd2eX0mx6KZXKDYETSar3JExENJK0MFst9azOIbmOgLp98AlU4PaNOmQ2oxhzTD3TaNxj4rUb0hpt9gDWezIE8RfVa8fD1Tq25uX+T0Xp6aCxHQyq1tQmvVIbUbTb9q+5JaDv4k+S6Vn0eCB9q/T8T/AP2XPVekrdC1xGbN/aH2uOuqsHTBv/V/zit/Qn25r/Ks+P8Av8Ooq02vblIs5hae9YxxdShhmhwAIw9QgnWKVTIwxzB9y9F/hdL8tvkuG6TbNdUcTmaMlN1MNDTEdYHDV3Cyy4uC5ZR2cv8AJmPFlj9+P34/3/ZhY3bbqf1ppbLXEPEky0PDWi2mjphFba6KDEU2PaclU02CXDs1AGj2o3zvHcsDbbgalUX+0ytFvZyZOd5hesbBoB/acGkBrWN1sWtEmCYVs8LhZJ8Wo9X1fflO9mO/3I8UxXQzFNP9i53NhDh7iq6PQ3FvsKDxzdDR5uK+iXYdp1a3yCgcBT/A3yVe6Pa8bp/RtGFeC4OxJaC0yQxpm7BxnTMV59tDZNWg6KtN7Lx2mkA9x0PgvqRuzKQ+41eB/Sjtw18c+k1uSlh3Gk1vFws955kiByASdXyXp+HK4eo1HNaCg6dMcFc2gN0juK6Mds6sdRO4qALgb+tFa1rhvnvHeouxEWI8vXcrIVuf68lAUyi6bW8PVlZ1Y9euSaAHUphQK0HMHr1yVNeoGpoBVrBaHRHYRxmMp0b5SS55G5jbuPfu8UDgcSzr2GozOwPGZhJGYcJF16H0e2vQwr+so4drHE5XkFxljjOVsnsgQLcly8mem/Hx9T0zC4ClQYGUmBjBuaPed5PEm6yelmPdSwznUtdc5vljgNL81pHFtLiDMgA6DQ85XPdJtqirhRAIbUJaAdRDi2T4hc23TMXBYXbldwdmqEyd8eMLU6K1C6rXBuXUNe6rSKvZ0Leeyx7fEED3SgMtTA13g5HONPIdYh0OB3GQQFtOmz2ufLqnbJpVdmFzye74BXjZkDtEDvIC5zE7aqvPtkbuz2fONSgS8m5JPeVleG27taetJO0dNVrUWWNQE8GyfghXbTpk5WNc4mwkQPHksnD0Ad57lo4TDBoLxF5a3iIPaM8/2S8WOM2TkyyugmNP3Ru1PFx1KChF41wbdA06heeyB4n5BJLU2yC6NNGMZCF+ruGWX6kA5Ru7zqixgmOd1ZzS4Eh5eTlyhh9mwPt+5Og6mzidh0xs91Wrlz1D9iXGMoaC4kHi6IWFsLaDaQIdQp1pIg1HOGUcgLRvWpt9xdhKVMuJFKA2QNIi8LC2Xhw52RwtM2t5HcpmXb2qZY9/c9R2dh2VKbXNwzSCJlrBHcO5Efwtv/Kf0t/9ln7LxdbD0GtY5haLjM0kibxM3VP86YjhT/QfmrTx3Ur/2Q=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hQSEBUUExQVFRUWFBgUFhQUFBcXFxQXFRcVFxYVFBUXHCYeFxkkGRQUHy8gIycpLCwsFx4xNTAqNSYrLCkBCQoKDgwOGg8PGCwfHBwsKSwsKSwqKSwsKSkpLCkpLCksLCksLCwsLCwpLi0pLCwsKSwsLCwsKSkpLCwsKSwpKf/AABEIAL4BCgMBIgACEQEDEQH/xAAcAAABBQEBAQAAAAAAAAAAAAAEAAECAwUGBwj/xABFEAABAwIDBAcECAMGBgMAAAABAAIRAyEEEjEFQVFhBhMicYGR8DKhsdEHFCNCUlOSwRUWojNigpPh8UNUY3Ky0hckwv/EABkBAQADAQEAAAAAAAAAAAAAAAABAgMEBf/EACcRAQEAAgEDBAIBBQAAAAAAAAABAhEDEiExEyJBUWFxBDKBkeHw/9oADAMBAAIRAxEAPwDKcqnFSeVU5XEXJpSKiSgRKg4pyVAoGJUSnKiUDEpxoVErrdkdEg6m11RpJN43DhI3lUyymK+GFyca7ERp8VX9d4j3rs9p7Cptt1bfJYWI2aybMCp6jT0fyzadcO0Pgi8DQe5xDNQ0kzpA4rNxmBymR/stjYlYmlVc0Ev7LYaJ9qRPIfutJdsrjoM/EPeIJtrAsO+BZUytF2EbTp1CH5nCKZERBJmQd4hpCEoUgYLs2WY7IEk8BNlZVUHKKLdg8r3tMnJaNC4kgActUR/CxmqXMMIbulzjq0E2kdryQZqS0XbHOZrQ6c2czwaybnnZKnsQloJe1vskgzIz+x3k8EGcnlaGD2SS/tkBoc4GfvCnd+XwCEg1KnZF3OsAOJsAEFKdWvwrgCYsHZJ4u4BWYrAmnvBg5TG50SWnmgX1Z7aeeYBIsDrMwfNpVAeeJvrzWjhcOX06bPzKhJPBrBH7lPR2c05jeA9wa3e5rNb7t10AHWnidI13cO5MCpYjLmOXTx4XibwjG7PBa8XzNaHA6BxsS1o39klAEXHirOpPVh82zFoHOJlE43BNZTabh/ZmdHZgTb/tt5oxuBacM1pcc/beGjj2bHwI80GNKRrO4nzK0a+yAwgEn2y0mLZQ0On4+Sm/ZdIWzkukttGobnmOG5BivQxW3U2cMhGU5ura8One4+zHj7lBuz8PF3vnfER4ICHFVkKwqDkFblBSJTIIlQKmVAlBEqJTlMUBOy6YdWpg6ZhPhdesUSBStwXlmw6JdiGcA4Ek6Acyuqx/SKo2oKdF7HtESMsGeAImVjn/AFOji/pF7YpdmeUrnKosZ3KfSB9bOR1mVrWNnLcmRJgbrys8UiyQQS7KDLiZ7Qm0cuW9VjW0DjgCs7COLXnKSJG7vWxXpgtO9CbIogVab3AgZ2idQSXRoBa++VbG/bLkx34W42s8EseA0yC4AASdQTx1VNPFOaCAbG+gJB4g7kZiMI977EEuqdWL6lgAmdwVVDZTnSTDWtJDiSLQYNtTdbOdTVxz3ABxmIvAkxpJ1MKbdpVBN5kg9oA3Gh776oZ4gkAzBN+PNaNPZhdUh7oAFMExJl4GVoHj7kAbMa8CA4gcjxuVF2JcdXEyQTfeNCiMbsw057QdlcGvy/dcZIE79CqKGHkFxMNbAJ110AG82KC921ah1duI0FgdQO/ehqNYscHNMEaEI0bMGcDOQ12TK4tgnPp2Z3b07dk2Li45AHEuA/AcsDvOiCtu03iNPxDsiATMuHPmrMRXrNY3MYDwXCzb5hBJjeRxUtrUB1lNjJI6qmBaCcwmSON0Xi8IDUIdMCAGt1gwBYaANA80GS3FuDcoNr994JE94CRxby4OzGRodIR9TCU4Eey15DjN8rRv5kmBHBKsyg0uOUnKAQ3N7RePZ/7W7zqUAFXEFwE95J3n5QoGoeJtpfTuU8YwB5DTItEcwD8Vs47A0GlrSWtjITclxBAzZh3myDBLp5qVMmQATrx0lH1w0tcPsgc3Yg6NFjcbojVJtZktcCAGP0Ag5bafikzqgHxGdhLSXWJZqYtuVAqkGZM8d6L2xULq7+1IzWvIAN7eaKZTZJYafZggOgXmMrg7jPBABi6L2tY4uPbBcBJkd/eswrd2/TIqAyC2MrY3ZTlc3vBCBGCcfunyQHuKrcUi5RJQRKUpikUDEqBTlMUESolSKiUGp0cBfXbTmGuN+Fr/AOniV3lbowxhBAN+zdwDRIgmIvDeK842XiurrMfwdfuNj8V6RicZTrUctSTawaYM8QRppqsc97dPFrTmekdRvX1MpZY5Q0OAnLo0ftCoZiGuaHACYgnUgbxogNs4Gl1sw0kGSMxMc2kiYVDcQ24bbkqdLXqi7aOKBFkBh7NnMbTI3S1xLHDnIVVesiMBhTUaRMNDczjEnWwHE8laY7Z5Z67nq7XqOBBy3JMhoBBNnEHcTF0htd2Yl4a8FuUtcIBvM23zeVZW2QG6VA4yWwAdWjMfCN/FWM2EB7dQC0kNEu1AjhOYgea3crNfWGaQ0NH4ZJHvurqWKqVHsbmvmAbPHQE8UU/YMAkvAAJmRo3tQeZtpzCsw+yDTrU5c10VWtcBPYntAz3BBnmu+majLGSWuBAIJB1vvnenw7ajabnNPZtIsZgxMHgSL81bt0xXqNgCHuuBczeSd+qlhWRh3nU1HtotHIQ53/5CAOtiXPjM4mNJOiVLFOb7LiNRY8dbIrD7Klz8zsraZOcxe3Ad9kEWS6GybwOJ4IC9l14rsc4/eEkqW1n9scQxod3xJHvCrGzXHLlc12Z+Sx9l24H5hTGy3GDmADiACZuTMCPDVAEFOnTLiABJJgDiU1OgXEgDTXgO8rW2BhC3FtDhBaC7ybIPvBQZhokXIIE5Z5jUIzbtQOxDyDIsAe5oC0NrdunTYwS57n1iORJg+Sw20jqQYmJjfw70EElo7XwbuuqZWk5YLrWEge5U4PCEtc8tOUU3EGLToLoA1ZTrEOabnKQYngZRmzKbQDUcA6HMYGnTtkyfIIGqO0Y0k/GyA3aOLa6zSSM7333Z4t7kFKVOmXGAJPAIwbFrflnzHzQOSokpEqJKBSmJTSmlAimKRKiSgRUSkSmlAy6nYWPFQAOGYt3EmHRBgwQeC5ZbHRvZb676nVkh1Oi+rbfkiBymdVXKbXxy1RW3MdWcSBRpU2H8DbnvJXPV6sGAr9rbSqkkOa4EW0PxWTDib2+Kpppc9rQ4uPJaQztp5h7BdkO8Zh2hI3GNO4oOnTXpnQ7ooMRsus1/Z66pmpuI9k0xDX8xmzDulTPKMvDzinjXh2YG9/6tbJ3Y95+8f9nZh/VdU42maVV9N9nMe5jouJaSDB4WUGmdL9y0s0xF19p1HiHOt3Ab5+Ki3HvGbtHt+1z596qqUXNMFpB1ghKlTBIDjlG8wTHgEF2I2g57nOMS4AOtrlAA8bKNLGua0NBsHZha4MRIRO2sEylULWvJINxkyhogEXJvqovwwGHmO0S1wO+HFwy+TZQVnadSSc2szYQ6dcw36b1U3EnOHWkcoHkFU1smNO+yM2ls/qjq2CBYOBNwCZA0CB6e0Q0ZQwRmDxcyHDfP7KwbZcW5XNBiIOhEAj4EhAOpkRIIkSOY4qVDDueTlEwJPLxQTpVwGuaQYJBsYiJtzF1sbIxjX1HFzSIoFtnH2WxpzhYK3thMy0qpy9uLZhuylwsdxhwQHV6oZTdYFzWubP4mtfBHKxafBYBxrbENMtnLLpEzOZ3EpfxRxpuaR7RJnhmjNHKwQUoNattdr2jMCHRd4iTIANu4aqv+JNGYgO7VPq8pPZaIAnnos1aVDZGek1wPac8NA3QTE+YKCrB44Ma5pEh0X3tI0cOd1ZTxebK0Ay10tFu1ERm8kFiaBY9zTq0kHwROzKDyXOa0uytNoPanskSN8FBfWrClWeRo4BzS2Ozmh1p1G5RbtRoHs+4D3ILFPJd2hBAAg7gBAHkqkBpKjKYlNKByUyUqMoHJUSUpUSUCSTK+nQ4+SnHG5eEW6Qp0ie7ivSfoibTFWs375pN13tzHMPexeePdu9bvkjdh7Zfhq7KzPaYbjc5sdpp5EGPJbenNaV6u70LpV0Fe3M6gC+mb5Bd7O4feHvXlOMwGV6+jNhbdpYuiKtIyDYg+0x29rhuK5P6SKWHpmjUdh21HveQXQ4E2gBxaRMlwuZ0XJcW8z+3A9E+htTGVATLaDT26nH+5T4u4nd5L2RgZQpWAbTpM0GjWsGnkEPsbFsrYem+k0MZlgMEQwgw5trWIK4z6W+knU4cYVh+0rCXx92kDp/iIjuBV8cUZZbeR7Sxpq1qlT8yo5/6nE/uqqVUgyCQeIsVHKllW7Jr7P6QOZ7QzAklx+8QZkSdx1RjNutdAe0ubBkSAc2bM09wADe5c8GqYUXDZttYmqaxL3gginLnbnGYafEW8FNu1GhlOxLqYIvGV0zBO+0lZn117gGucSBAH+Gw74kqVOkXTlBMCTAmANSs7NLNCpiKJzyXnM8PDsonmzlqb8gq9r4ttWoHi0taHDgQIgcbAIMUiYgG+lte5LqzMQZGojTjKgbNGow1nOc4QWFlMHmzKCeAH7qujjA2j1WZrX2OY3Gpls8dFmYijke5vAwrdm0A+qxrtCYMcOSBYaoGvJnQGDG+LHzWxgNohoAdUBljmOLibOmWHiRf4rCr0srnN4EjyMKBCDZpVKRYxj3NhhbcSSSSc+7SCPJUbTxDXNHZaHBxuDPZ3aWhZpCdoQa2zMO2BnDSHteC4mzTBDRyMx5rVwTy1uGbG4l0kQSMxAB3+0SuUW9S2i0UaRn2HMtwILg7+khA9bAhxHWQC6pL3A3ZJJg8ARljvVWzWOFR4d9mC1zGgEgZiOzEG+mqF2xGZsEEhsSDMgOOX+mEO6hFIVJvnLI4QAf3UChzibnXfK2aOwCWtNrgHXiFitfBlWHEO/EfMqRcVFbeI2C2YDy134agj3rKxmCfSPbEcDuPcVSZy9l8sMsfKiVGUpTSrqHlOxhJgKEo3DNhoO838N37q+GPVdIt0TaIb38fXNIn167ypvPr16sh6x3evVz5Lq1J4ZnaZ+Px+aUqLT69dygT69d6UbfRzpJVwdXrKR1gPYfZeNYPnY7lrdOulzMY5j6QqDJQ0tLKheC+QbOAYIHEuXH5vXn8gqq7pt63rHLDa0rt+jHTr6lTqCq0w5pcynoRVFg0g3aHAXO7KuE2ttKpiaz61U5nvMngBuaBuAEADkq8Q9xNyXOOpNza29RDPgf3UY46TagGJZFaWW9cU+XX1uV9IUNak7168FKnqqX1bE84SiWZbezca1rGyYIq5n2PabEACO91ua59xRNF6plNxMb52qBTqNaR/ZtawxBnMZLeByuIT1MW0teab4e51N97eyIcJPMz3LFSWCw3bFZr6znNIIMGQIE5RmjlMovBVR11IlzW02FsDfeJEayTMkrHSQdK6oypV6wlgy1njtRAYGwy2/tKgFrMjnFjnENa+4JjMSZj+7AlYSSkblGvTqua95bLes7Btm30wN0bvBWN2QX0uscO11b7C3aEFmm/KT5LAa2TA1JhbeMIp4QNY4yK5DnA2c4MvHIaKBdVw9GAxrQHOzNmbyxkjXQlx9yq/hocxjQwBxol87w9p0d3jcVhl0mTqtXYry3tA3L2hzifZYO04+MQgD2dhesqNb4ndAHNG1nEYRotJqOzAgZgNBzF2lZj6vacW2BJNuEyEqldzjJJJ4lSIJJEymlB6nWuzK5sgi1s3fDkPidijqtMwIuw38W812lTCsy3aB61WZV2Y0AxmiZu7Q74+SznFfF7py58b3l1XkW2dmmi4EXY72T+x5oEVF3vSPZYJdTOlRuZv9144LznMQSDqDB7wmGXmX4Wyniz5GsEkDjZH1HXjcLDwQOzrvHIE+SVStc8iuvi7TbHIQau7yVBrZhPgqcTiw1onU+5D06/2hG54nxC0uSNDm1LJqZ3oak+TCKFggTj8vgqnevXinBkpj693yQVubf1xShO4p/XuUByPXiol8CVJp9eKoxNQaBBTnvKFzaji9TLoMKgu7Y7pWdqy+o68c1e110LQEku8B3+rK9pukByShSdZTlY2aqxJ0k0qA6SUppQWUKpa4OGoIInkrcTjC8AQA1skNGgLjJPModKUDwkmSlSEkkkgSdMkg+hi1kHMZt6us7EVREaAaAJnYoaDVZ9esZ1W8x+3n3P4jG6Q1QWh2hY4OB8bg+C856S4Q08Q7g8lw/f3ruukLoab62jhJAXFdLnzW7s3xj9lzcmpyTTu4bbx3qU7JPtHlHnf9lDEuyvB3Gx79f3VmzG/Zzxd8AFLEsBELrwntRfLOxbMwjy9eCCwzz1jZ1BhHxx1Fvh/qs+s3LUaeY/ZUy8pjUwoglWVqm4Ieg7tK6mLq8QuptVb3XVrihQ6SpE6iQKd4sqmPQW6eu9AVHXV9SqhnFVtEX6hBZpJ5mEaTZANO9ZZLQdSdu4KxpQ+H9nvKuVogXhzZWyqMMr4VM/KYdJKEyok6SSSB0kydAkkkkCSSSQJJJJB7I9wF96zcVj8pJKxq/SIn/eVkY/bBPs3Jm+4cytcuSSd3JjxW3tF+1NpZ6oH3Wdt3h7I81yW1a+eqTwt+595KNq4rK2QZk2O+o7j3D4wja/QHEMaxziwZxMEuseBOWJ7ly73l1V3zCzHpgPBN+ybzk+ZKd1FGVMKaQDXiIAHfHA71l43HAiAfXoL0MbNMLLsHi6oJ4c/PVAV3HM0njPkVc+jzlDx2g2d4WWVS0qB1KX1qEHTxHZ8YVWeU6jTQp4kunkrMILFU4elDTxKMoUi1l9SVeINKGqiCUSAqawU0CymKk5qrKoko1HJZq02lZ9T2z3qmaYKougBXsuQELRE6IxkNGtyrYoq5rr+KJyoNhHFb+D6NYmqwPp0i5rtHAiDuO/iozTGblShbY6FYz8k/qb81IdBsZ+UP1t+aySwwE+Rbw6B4z8Df8xqmPo/xf4Wf5gROnOQlC6Zv0eYr/p/r/0VrPo2xR0NP9R+SI05WEgF1w+jDFfip+bvkpD6LsT+On/V8kHHwnDV2Q+izEfmU/6vkpD6K62+tT8nIOMyDilkXaj6K6m+uz9J+af/AOLH/wDMM/SfmidOZ+pwe263NwHuUycPEEk8rx48Uzq7XOJew3MyNynRo0XmBM85XPL8tr9Nzoixn1tlWg3NUZPac0ljAQQSZs20x7ls7SxZqYptOrVAYYu1paGNJgFsyHAbxZAbNxrKOEdTaMri5z3PdobANBPCx81g4Hpm+m49bTp1IPYMWaOU8dZUW2tcZMZ+3Y7X6GnqHZnNrUiJ61guOBIElpE6iy8mxWCDSReQSCe4kLq9ldJ64bVLKrgKhOZjfZIP3QN1t4WBtwfbuyy2QHls2l0zHC4W/FZvTHlls3WMJlV4plpVjsU9puZHNXYml/8AWz/iq5R3NYSfe4LbKzTCRmg7gtXZ+ziblC4BoFyjamPOgU4T5RWjDW+CrfiB671mF7imzla9SNDesCg9yF61LOq7NHJVLirQUzmqEq2i6DrthxR0LW6J7KbiMbTpOGYVA9hBE/ccRHO1iqZeEubZUOgsiqOGDhJnvOnkiKuz2NxFRjHdY1j3Na8jUNMTCPFOArYY77otZP1Yj7rSOIJ+C6/oXtrEhr6dIkAQ4ggGCbWnSf2WI4evXqy6foY7s1AxpL5BdAnsxDdOcqnN7MNr8fuybP8AFMd+M/pb8k38Qxv5jvIfJGCnVP3H+RTjC1vwP964PVdfpgfreNP/ABX+5Lrsb+a/zR4wFc/ccpDZlf8AA7zT1To/LNzYz86p+pLq8Wf+NU/WVp/wmv8AgPmFmdIKdWjTg9l1SWtM6QO0624D3kJM93SLjJ8gn4ytMdfUceDHOcf6U+TFHfVHN9TJ7iZUdm7WdkbSBIawQ0C1t8xqZ4q5+I4ny1K6phjrbmueW9aKnhn/APEruHJjnO8ybKsYfjWqnuMfuVCpVPCO/wD1Uc6rbJ4Xkt8r2UGkgDO4/wB6o79iFa7Yjp/tP6itbZXRqo5gqWGYSATeOPijv5Zqfib5n5LHLk79muOMV19i03A5nUGf4g4+8hZ38pYYODjimW/vMA/8lmbS6HUaTHPyhwBaTYWaTDjz0Rf8iUL2aRIIMC4Kp0/ley6mQx+DwwscTTI3y6nH/kuB2k5ocQxjcskA2JN7X3Ltm9B8OJlos7gNLLjMfQNOo9p+44tPdfKe6CFvw8cu+7Hkzs0BwmIyGSQ1vx7h948gqsdjOsqF0RYADeA0QJ56k8yqKjr/AAUWCy3wwku2WWds0rqNmy3ukDcMNn4dlGpnqsfNSzgJe0l0EiLEALEY6HNOsOBPMApts7T66qXAZWycrBoB80zm7PwiXUC0eC1KGHCy8MLrVpLbjUqbxKb6sN6tACZ7vXktNKh3YYKt1JXOqevJUVKyrdJVkJwolyjKqlMhPhce6jVZUY4tc0yHNMEWiQR3pgULW1Krl4TGvhsLlc7vnjreyKcLI7YGwquJcKdIZsoGZxMNYNxe74DUrrKn0XENviBPKnb3uU+pMJq1PRcu8edF91rdHNp1MO9z6ZAJblMiRqD+y28R9GlQEltakQPxy0z70Lg9gVHPfTblBpCXS6BGYNsYvdwWPLyTLHWPfbTDC43eQ3+d8V+Jv6Al/OOK/MH6WrMq4IscWmJHDRTbhV5+tOuDT0txX5p/S35KDulWK/Od5D5IZuETOwaC1/SnFfnv93yQuLx9R4Bqvc95H3vus1DeU6nwTGgAZOjbnmfut/dC1HySTqVrhNd2eX0mx6KZXKDYETSar3JExENJK0MFst9azOIbmOgLp98AlU4PaNOmQ2oxhzTD3TaNxj4rUb0hpt9gDWezIE8RfVa8fD1Tq25uX+T0Xp6aCxHQyq1tQmvVIbUbTb9q+5JaDv4k+S6Vn0eCB9q/T8T/AP2XPVekrdC1xGbN/aH2uOuqsHTBv/V/zit/Qn25r/Ks+P8Av8Ooq02vblIs5hae9YxxdShhmhwAIw9QgnWKVTIwxzB9y9F/hdL8tvkuG6TbNdUcTmaMlN1MNDTEdYHDV3Cyy4uC5ZR2cv8AJmPFlj9+P34/3/ZhY3bbqf1ppbLXEPEky0PDWi2mjphFba6KDEU2PaclU02CXDs1AGj2o3zvHcsDbbgalUX+0ytFvZyZOd5hesbBoB/acGkBrWN1sWtEmCYVs8LhZJ8Wo9X1fflO9mO/3I8UxXQzFNP9i53NhDh7iq6PQ3FvsKDxzdDR5uK+iXYdp1a3yCgcBT/A3yVe6Pa8bp/RtGFeC4OxJaC0yQxpm7BxnTMV59tDZNWg6KtN7Lx2mkA9x0PgvqRuzKQ+41eB/Sjtw18c+k1uSlh3Gk1vFws955kiByASdXyXp+HK4eo1HNaCg6dMcFc2gN0juK6Mds6sdRO4qALgb+tFa1rhvnvHeouxEWI8vXcrIVuf68lAUyi6bW8PVlZ1Y9euSaAHUphQK0HMHr1yVNeoGpoBVrBaHRHYRxmMp0b5SS55G5jbuPfu8UDgcSzr2GozOwPGZhJGYcJF16H0e2vQwr+so4drHE5XkFxljjOVsnsgQLcly8mem/Hx9T0zC4ClQYGUmBjBuaPed5PEm6yelmPdSwznUtdc5vljgNL81pHFtLiDMgA6DQ85XPdJtqirhRAIbUJaAdRDi2T4hc23TMXBYXbldwdmqEyd8eMLU6K1C6rXBuXUNe6rSKvZ0Leeyx7fEED3SgMtTA13g5HONPIdYh0OB3GQQFtOmz2ufLqnbJpVdmFzye74BXjZkDtEDvIC5zE7aqvPtkbuz2fONSgS8m5JPeVleG27taetJO0dNVrUWWNQE8GyfghXbTpk5WNc4mwkQPHksnD0Ad57lo4TDBoLxF5a3iIPaM8/2S8WOM2TkyyugmNP3Ru1PFx1KChF41wbdA06heeyB4n5BJLU2yC6NNGMZCF+ruGWX6kA5Ru7zqixgmOd1ZzS4Eh5eTlyhh9mwPt+5Og6mzidh0xs91Wrlz1D9iXGMoaC4kHi6IWFsLaDaQIdQp1pIg1HOGUcgLRvWpt9xdhKVMuJFKA2QNIi8LC2Xhw52RwtM2t5HcpmXb2qZY9/c9R2dh2VKbXNwzSCJlrBHcO5Efwtv/Kf0t/9ln7LxdbD0GtY5haLjM0kibxM3VP86YjhT/QfmrTx3Ur/2Q==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QSEBUUExQVFRUWFBgUFhQUFBcXFxQXFRcVFxYVFBUXHCYeFxkkGRQUHy8gIycpLCwsFx4xNTAqNSYrLCkBCQoKDgwOGg8PGCwfHBwsKSwsKSwqKSwsKSkpLCkpLCksLCksLCwsLCwpLi0pLCwsKSwsLCwsKSkpLCwsKSwpKf/AABEIAL4BCgMBIgACEQEDEQH/xAAcAAABBQEBAQAAAAAAAAAAAAAEAAECAwUGBwj/xABFEAABAwIDBAcECAMGBgMAAAABAAIRAyEEEjEFQVFhBhMicYGR8DKhsdEHFCNCUlOSwRUWojNigpPh8UNUY3Ky0hckwv/EABkBAQADAQEAAAAAAAAAAAAAAAABAgMEBf/EACcRAQEAAgEDBAIBBQAAAAAAAAABAhEDEiExEyJBUWFxBDKBkeHw/9oADAMBAAIRAxEAPwDKcqnFSeVU5XEXJpSKiSgRKg4pyVAoGJUSnKiUDEpxoVErrdkdEg6m11RpJN43DhI3lUyymK+GFyca7ERp8VX9d4j3rs9p7Cptt1bfJYWI2aybMCp6jT0fyzadcO0Pgi8DQe5xDNQ0kzpA4rNxmBymR/stjYlYmlVc0Ev7LYaJ9qRPIfutJdsrjoM/EPeIJtrAsO+BZUytF2EbTp1CH5nCKZERBJmQd4hpCEoUgYLs2WY7IEk8BNlZVUHKKLdg8r3tMnJaNC4kgActUR/CxmqXMMIbulzjq0E2kdryQZqS0XbHOZrQ6c2czwaybnnZKnsQloJe1vskgzIz+x3k8EGcnlaGD2SS/tkBoc4GfvCnd+XwCEg1KnZF3OsAOJsAEFKdWvwrgCYsHZJ4u4BWYrAmnvBg5TG50SWnmgX1Z7aeeYBIsDrMwfNpVAeeJvrzWjhcOX06bPzKhJPBrBH7lPR2c05jeA9wa3e5rNb7t10AHWnidI13cO5MCpYjLmOXTx4XibwjG7PBa8XzNaHA6BxsS1o39klAEXHirOpPVh82zFoHOJlE43BNZTabh/ZmdHZgTb/tt5oxuBacM1pcc/beGjj2bHwI80GNKRrO4nzK0a+yAwgEn2y0mLZQ0On4+Sm/ZdIWzkukttGobnmOG5BivQxW3U2cMhGU5ura8One4+zHj7lBuz8PF3vnfER4ICHFVkKwqDkFblBSJTIIlQKmVAlBEqJTlMUBOy6YdWpg6ZhPhdesUSBStwXlmw6JdiGcA4Ek6Acyuqx/SKo2oKdF7HtESMsGeAImVjn/AFOji/pF7YpdmeUrnKosZ3KfSB9bOR1mVrWNnLcmRJgbrys8UiyQQS7KDLiZ7Qm0cuW9VjW0DjgCs7COLXnKSJG7vWxXpgtO9CbIogVab3AgZ2idQSXRoBa++VbG/bLkx34W42s8EseA0yC4AASdQTx1VNPFOaCAbG+gJB4g7kZiMI977EEuqdWL6lgAmdwVVDZTnSTDWtJDiSLQYNtTdbOdTVxz3ABxmIvAkxpJ1MKbdpVBN5kg9oA3Gh776oZ4gkAzBN+PNaNPZhdUh7oAFMExJl4GVoHj7kAbMa8CA4gcjxuVF2JcdXEyQTfeNCiMbsw057QdlcGvy/dcZIE79CqKGHkFxMNbAJ110AG82KC921ah1duI0FgdQO/ehqNYscHNMEaEI0bMGcDOQ12TK4tgnPp2Z3b07dk2Li45AHEuA/AcsDvOiCtu03iNPxDsiATMuHPmrMRXrNY3MYDwXCzb5hBJjeRxUtrUB1lNjJI6qmBaCcwmSON0Xi8IDUIdMCAGt1gwBYaANA80GS3FuDcoNr994JE94CRxby4OzGRodIR9TCU4Eey15DjN8rRv5kmBHBKsyg0uOUnKAQ3N7RePZ/7W7zqUAFXEFwE95J3n5QoGoeJtpfTuU8YwB5DTItEcwD8Vs47A0GlrSWtjITclxBAzZh3myDBLp5qVMmQATrx0lH1w0tcPsgc3Yg6NFjcbojVJtZktcCAGP0Ag5bafikzqgHxGdhLSXWJZqYtuVAqkGZM8d6L2xULq7+1IzWvIAN7eaKZTZJYafZggOgXmMrg7jPBABi6L2tY4uPbBcBJkd/eswrd2/TIqAyC2MrY3ZTlc3vBCBGCcfunyQHuKrcUi5RJQRKUpikUDEqBTlMUESolSKiUGp0cBfXbTmGuN+Fr/AOniV3lbowxhBAN+zdwDRIgmIvDeK842XiurrMfwdfuNj8V6RicZTrUctSTawaYM8QRppqsc97dPFrTmekdRvX1MpZY5Q0OAnLo0ftCoZiGuaHACYgnUgbxogNs4Gl1sw0kGSMxMc2kiYVDcQ24bbkqdLXqi7aOKBFkBh7NnMbTI3S1xLHDnIVVesiMBhTUaRMNDczjEnWwHE8laY7Z5Z67nq7XqOBBy3JMhoBBNnEHcTF0htd2Yl4a8FuUtcIBvM23zeVZW2QG6VA4yWwAdWjMfCN/FWM2EB7dQC0kNEu1AjhOYgea3crNfWGaQ0NH4ZJHvurqWKqVHsbmvmAbPHQE8UU/YMAkvAAJmRo3tQeZtpzCsw+yDTrU5c10VWtcBPYntAz3BBnmu+majLGSWuBAIJB1vvnenw7ajabnNPZtIsZgxMHgSL81bt0xXqNgCHuuBczeSd+qlhWRh3nU1HtotHIQ53/5CAOtiXPjM4mNJOiVLFOb7LiNRY8dbIrD7Klz8zsraZOcxe3Ad9kEWS6GybwOJ4IC9l14rsc4/eEkqW1n9scQxod3xJHvCrGzXHLlc12Z+Sx9l24H5hTGy3GDmADiACZuTMCPDVAEFOnTLiABJJgDiU1OgXEgDTXgO8rW2BhC3FtDhBaC7ybIPvBQZhokXIIE5Z5jUIzbtQOxDyDIsAe5oC0NrdunTYwS57n1iORJg+Sw20jqQYmJjfw70EElo7XwbuuqZWk5YLrWEge5U4PCEtc8tOUU3EGLToLoA1ZTrEOabnKQYngZRmzKbQDUcA6HMYGnTtkyfIIGqO0Y0k/GyA3aOLa6zSSM7333Z4t7kFKVOmXGAJPAIwbFrflnzHzQOSokpEqJKBSmJTSmlAimKRKiSgRUSkSmlAy6nYWPFQAOGYt3EmHRBgwQeC5ZbHRvZb676nVkh1Oi+rbfkiBymdVXKbXxy1RW3MdWcSBRpU2H8DbnvJXPV6sGAr9rbSqkkOa4EW0PxWTDib2+Kpppc9rQ4uPJaQztp5h7BdkO8Zh2hI3GNO4oOnTXpnQ7ooMRsus1/Z66pmpuI9k0xDX8xmzDulTPKMvDzinjXh2YG9/6tbJ3Y95+8f9nZh/VdU42maVV9N9nMe5jouJaSDB4WUGmdL9y0s0xF19p1HiHOt3Ab5+Ki3HvGbtHt+1z596qqUXNMFpB1ghKlTBIDjlG8wTHgEF2I2g57nOMS4AOtrlAA8bKNLGua0NBsHZha4MRIRO2sEylULWvJINxkyhogEXJvqovwwGHmO0S1wO+HFwy+TZQVnadSSc2szYQ6dcw36b1U3EnOHWkcoHkFU1smNO+yM2ls/qjq2CBYOBNwCZA0CB6e0Q0ZQwRmDxcyHDfP7KwbZcW5XNBiIOhEAj4EhAOpkRIIkSOY4qVDDueTlEwJPLxQTpVwGuaQYJBsYiJtzF1sbIxjX1HFzSIoFtnH2WxpzhYK3thMy0qpy9uLZhuylwsdxhwQHV6oZTdYFzWubP4mtfBHKxafBYBxrbENMtnLLpEzOZ3EpfxRxpuaR7RJnhmjNHKwQUoNattdr2jMCHRd4iTIANu4aqv+JNGYgO7VPq8pPZaIAnnos1aVDZGek1wPac8NA3QTE+YKCrB44Ma5pEh0X3tI0cOd1ZTxebK0Ay10tFu1ERm8kFiaBY9zTq0kHwROzKDyXOa0uytNoPanskSN8FBfWrClWeRo4BzS2Ozmh1p1G5RbtRoHs+4D3ILFPJd2hBAAg7gBAHkqkBpKjKYlNKByUyUqMoHJUSUpUSUCSTK+nQ4+SnHG5eEW6Qp0ie7ivSfoibTFWs375pN13tzHMPexeePdu9bvkjdh7Zfhq7KzPaYbjc5sdpp5EGPJbenNaV6u70LpV0Fe3M6gC+mb5Bd7O4feHvXlOMwGV6+jNhbdpYuiKtIyDYg+0x29rhuK5P6SKWHpmjUdh21HveQXQ4E2gBxaRMlwuZ0XJcW8z+3A9E+htTGVATLaDT26nH+5T4u4nd5L2RgZQpWAbTpM0GjWsGnkEPsbFsrYem+k0MZlgMEQwgw5trWIK4z6W+knU4cYVh+0rCXx92kDp/iIjuBV8cUZZbeR7Sxpq1qlT8yo5/6nE/uqqVUgyCQeIsVHKllW7Jr7P6QOZ7QzAklx+8QZkSdx1RjNutdAe0ubBkSAc2bM09wADe5c8GqYUXDZttYmqaxL3gginLnbnGYafEW8FNu1GhlOxLqYIvGV0zBO+0lZn117gGucSBAH+Gw74kqVOkXTlBMCTAmANSs7NLNCpiKJzyXnM8PDsonmzlqb8gq9r4ttWoHi0taHDgQIgcbAIMUiYgG+lte5LqzMQZGojTjKgbNGow1nOc4QWFlMHmzKCeAH7qujjA2j1WZrX2OY3Gpls8dFmYijke5vAwrdm0A+qxrtCYMcOSBYaoGvJnQGDG+LHzWxgNohoAdUBljmOLibOmWHiRf4rCr0srnN4EjyMKBCDZpVKRYxj3NhhbcSSSSc+7SCPJUbTxDXNHZaHBxuDPZ3aWhZpCdoQa2zMO2BnDSHteC4mzTBDRyMx5rVwTy1uGbG4l0kQSMxAB3+0SuUW9S2i0UaRn2HMtwILg7+khA9bAhxHWQC6pL3A3ZJJg8ARljvVWzWOFR4d9mC1zGgEgZiOzEG+mqF2xGZsEEhsSDMgOOX+mEO6hFIVJvnLI4QAf3UChzibnXfK2aOwCWtNrgHXiFitfBlWHEO/EfMqRcVFbeI2C2YDy134agj3rKxmCfSPbEcDuPcVSZy9l8sMsfKiVGUpTSrqHlOxhJgKEo3DNhoO838N37q+GPVdIt0TaIb38fXNIn167ypvPr16sh6x3evVz5Lq1J4ZnaZ+Px+aUqLT69dygT69d6UbfRzpJVwdXrKR1gPYfZeNYPnY7lrdOulzMY5j6QqDJQ0tLKheC+QbOAYIHEuXH5vXn8gqq7pt63rHLDa0rt+jHTr6lTqCq0w5pcynoRVFg0g3aHAXO7KuE2ttKpiaz61U5nvMngBuaBuAEADkq8Q9xNyXOOpNza29RDPgf3UY46TagGJZFaWW9cU+XX1uV9IUNak7168FKnqqX1bE84SiWZbezca1rGyYIq5n2PabEACO91ua59xRNF6plNxMb52qBTqNaR/ZtawxBnMZLeByuIT1MW0teab4e51N97eyIcJPMz3LFSWCw3bFZr6znNIIMGQIE5RmjlMovBVR11IlzW02FsDfeJEayTMkrHSQdK6oypV6wlgy1njtRAYGwy2/tKgFrMjnFjnENa+4JjMSZj+7AlYSSkblGvTqua95bLes7Btm30wN0bvBWN2QX0uscO11b7C3aEFmm/KT5LAa2TA1JhbeMIp4QNY4yK5DnA2c4MvHIaKBdVw9GAxrQHOzNmbyxkjXQlx9yq/hocxjQwBxol87w9p0d3jcVhl0mTqtXYry3tA3L2hzifZYO04+MQgD2dhesqNb4ndAHNG1nEYRotJqOzAgZgNBzF2lZj6vacW2BJNuEyEqldzjJJJ4lSIJJEymlB6nWuzK5sgi1s3fDkPidijqtMwIuw38W812lTCsy3aB61WZV2Y0AxmiZu7Q74+SznFfF7py58b3l1XkW2dmmi4EXY72T+x5oEVF3vSPZYJdTOlRuZv9144LznMQSDqDB7wmGXmX4Wyniz5GsEkDjZH1HXjcLDwQOzrvHIE+SVStc8iuvi7TbHIQau7yVBrZhPgqcTiw1onU+5D06/2hG54nxC0uSNDm1LJqZ3oak+TCKFggTj8vgqnevXinBkpj693yQVubf1xShO4p/XuUByPXiol8CVJp9eKoxNQaBBTnvKFzaji9TLoMKgu7Y7pWdqy+o68c1e110LQEku8B3+rK9pukByShSdZTlY2aqxJ0k0qA6SUppQWUKpa4OGoIInkrcTjC8AQA1skNGgLjJPModKUDwkmSlSEkkkgSdMkg+hi1kHMZt6us7EVREaAaAJnYoaDVZ9esZ1W8x+3n3P4jG6Q1QWh2hY4OB8bg+C856S4Q08Q7g8lw/f3ruukLoab62jhJAXFdLnzW7s3xj9lzcmpyTTu4bbx3qU7JPtHlHnf9lDEuyvB3Gx79f3VmzG/Zzxd8AFLEsBELrwntRfLOxbMwjy9eCCwzz1jZ1BhHxx1Fvh/qs+s3LUaeY/ZUy8pjUwoglWVqm4Ieg7tK6mLq8QuptVb3XVrihQ6SpE6iQKd4sqmPQW6eu9AVHXV9SqhnFVtEX6hBZpJ5mEaTZANO9ZZLQdSdu4KxpQ+H9nvKuVogXhzZWyqMMr4VM/KYdJKEyok6SSSB0kydAkkkkCSSSQJJJJB7I9wF96zcVj8pJKxq/SIn/eVkY/bBPs3Jm+4cytcuSSd3JjxW3tF+1NpZ6oH3Wdt3h7I81yW1a+eqTwt+595KNq4rK2QZk2O+o7j3D4wja/QHEMaxziwZxMEuseBOWJ7ly73l1V3zCzHpgPBN+ybzk+ZKd1FGVMKaQDXiIAHfHA71l43HAiAfXoL0MbNMLLsHi6oJ4c/PVAV3HM0njPkVc+jzlDx2g2d4WWVS0qB1KX1qEHTxHZ8YVWeU6jTQp4kunkrMILFU4elDTxKMoUi1l9SVeINKGqiCUSAqawU0CymKk5qrKoko1HJZq02lZ9T2z3qmaYKougBXsuQELRE6IxkNGtyrYoq5rr+KJyoNhHFb+D6NYmqwPp0i5rtHAiDuO/iozTGblShbY6FYz8k/qb81IdBsZ+UP1t+aySwwE+Rbw6B4z8Df8xqmPo/xf4Wf5gROnOQlC6Zv0eYr/p/r/0VrPo2xR0NP9R+SI05WEgF1w+jDFfip+bvkpD6LsT+On/V8kHHwnDV2Q+izEfmU/6vkpD6K62+tT8nIOMyDilkXaj6K6m+uz9J+af/AOLH/wDMM/SfmidOZ+pwe263NwHuUycPEEk8rx48Uzq7XOJew3MyNynRo0XmBM85XPL8tr9Nzoixn1tlWg3NUZPac0ljAQQSZs20x7ls7SxZqYptOrVAYYu1paGNJgFsyHAbxZAbNxrKOEdTaMri5z3PdobANBPCx81g4Hpm+m49bTp1IPYMWaOU8dZUW2tcZMZ+3Y7X6GnqHZnNrUiJ61guOBIElpE6iy8mxWCDSReQSCe4kLq9ldJ64bVLKrgKhOZjfZIP3QN1t4WBtwfbuyy2QHls2l0zHC4W/FZvTHlls3WMJlV4plpVjsU9puZHNXYml/8AWz/iq5R3NYSfe4LbKzTCRmg7gtXZ+ziblC4BoFyjamPOgU4T5RWjDW+CrfiB671mF7imzla9SNDesCg9yF61LOq7NHJVLirQUzmqEq2i6DrthxR0LW6J7KbiMbTpOGYVA9hBE/ccRHO1iqZeEubZUOgsiqOGDhJnvOnkiKuz2NxFRjHdY1j3Na8jUNMTCPFOArYY77otZP1Yj7rSOIJ+C6/oXtrEhr6dIkAQ4ggGCbWnSf2WI4evXqy6foY7s1AxpL5BdAnsxDdOcqnN7MNr8fuybP8AFMd+M/pb8k38Qxv5jvIfJGCnVP3H+RTjC1vwP964PVdfpgfreNP/ABX+5Lrsb+a/zR4wFc/ccpDZlf8AA7zT1To/LNzYz86p+pLq8Wf+NU/WVp/wmv8AgPmFmdIKdWjTg9l1SWtM6QO0624D3kJM93SLjJ8gn4ytMdfUceDHOcf6U+TFHfVHN9TJ7iZUdm7WdkbSBIawQ0C1t8xqZ4q5+I4ny1K6phjrbmueW9aKnhn/APEruHJjnO8ybKsYfjWqnuMfuVCpVPCO/wD1Uc6rbJ4Xkt8r2UGkgDO4/wB6o79iFa7Yjp/tP6itbZXRqo5gqWGYSATeOPijv5Zqfib5n5LHLk79muOMV19i03A5nUGf4g4+8hZ38pYYODjimW/vMA/8lmbS6HUaTHPyhwBaTYWaTDjz0Rf8iUL2aRIIMC4Kp0/ley6mQx+DwwscTTI3y6nH/kuB2k5ocQxjcskA2JN7X3Ltm9B8OJlos7gNLLjMfQNOo9p+44tPdfKe6CFvw8cu+7Hkzs0BwmIyGSQ1vx7h948gqsdjOsqF0RYADeA0QJ56k8yqKjr/AAUWCy3wwku2WWds0rqNmy3ukDcMNn4dlGpnqsfNSzgJe0l0EiLEALEY6HNOsOBPMApts7T66qXAZWycrBoB80zm7PwiXUC0eC1KGHCy8MLrVpLbjUqbxKb6sN6tACZ7vXktNKh3YYKt1JXOqevJUVKyrdJVkJwolyjKqlMhPhce6jVZUY4tc0yHNMEWiQR3pgULW1Krl4TGvhsLlc7vnjreyKcLI7YGwquJcKdIZsoGZxMNYNxe74DUrrKn0XENviBPKnb3uU+pMJq1PRcu8edF91rdHNp1MO9z6ZAJblMiRqD+y28R9GlQEltakQPxy0z70Lg9gVHPfTblBpCXS6BGYNsYvdwWPLyTLHWPfbTDC43eQ3+d8V+Jv6Al/OOK/MH6WrMq4IscWmJHDRTbhV5+tOuDT0txX5p/S35KDulWK/Od5D5IZuETOwaC1/SnFfnv93yQuLx9R4Bqvc95H3vus1DeU6nwTGgAZOjbnmfut/dC1HySTqVrhNd2eX0mx6KZXKDYETSar3JExENJK0MFst9azOIbmOgLp98AlU4PaNOmQ2oxhzTD3TaNxj4rUb0hpt9gDWezIE8RfVa8fD1Tq25uX+T0Xp6aCxHQyq1tQmvVIbUbTb9q+5JaDv4k+S6Vn0eCB9q/T8T/AP2XPVekrdC1xGbN/aH2uOuqsHTBv/V/zit/Qn25r/Ks+P8Av8Ooq02vblIs5hae9YxxdShhmhwAIw9QgnWKVTIwxzB9y9F/hdL8tvkuG6TbNdUcTmaMlN1MNDTEdYHDV3Cyy4uC5ZR2cv8AJmPFlj9+P34/3/ZhY3bbqf1ppbLXEPEky0PDWi2mjphFba6KDEU2PaclU02CXDs1AGj2o3zvHcsDbbgalUX+0ytFvZyZOd5hesbBoB/acGkBrWN1sWtEmCYVs8LhZJ8Wo9X1fflO9mO/3I8UxXQzFNP9i53NhDh7iq6PQ3FvsKDxzdDR5uK+iXYdp1a3yCgcBT/A3yVe6Pa8bp/RtGFeC4OxJaC0yQxpm7BxnTMV59tDZNWg6KtN7Lx2mkA9x0PgvqRuzKQ+41eB/Sjtw18c+k1uSlh3Gk1vFws955kiByASdXyXp+HK4eo1HNaCg6dMcFc2gN0juK6Mds6sdRO4qALgb+tFa1rhvnvHeouxEWI8vXcrIVuf68lAUyi6bW8PVlZ1Y9euSaAHUphQK0HMHr1yVNeoGpoBVrBaHRHYRxmMp0b5SS55G5jbuPfu8UDgcSzr2GozOwPGZhJGYcJF16H0e2vQwr+so4drHE5XkFxljjOVsnsgQLcly8mem/Hx9T0zC4ClQYGUmBjBuaPed5PEm6yelmPdSwznUtdc5vljgNL81pHFtLiDMgA6DQ85XPdJtqirhRAIbUJaAdRDi2T4hc23TMXBYXbldwdmqEyd8eMLU6K1C6rXBuXUNe6rSKvZ0Leeyx7fEED3SgMtTA13g5HONPIdYh0OB3GQQFtOmz2ufLqnbJpVdmFzye74BXjZkDtEDvIC5zE7aqvPtkbuz2fONSgS8m5JPeVleG27taetJO0dNVrUWWNQE8GyfghXbTpk5WNc4mwkQPHksnD0Ad57lo4TDBoLxF5a3iIPaM8/2S8WOM2TkyyugmNP3Ru1PFx1KChF41wbdA06heeyB4n5BJLU2yC6NNGMZCF+ruGWX6kA5Ru7zqixgmOd1ZzS4Eh5eTlyhh9mwPt+5Og6mzidh0xs91Wrlz1D9iXGMoaC4kHi6IWFsLaDaQIdQp1pIg1HOGUcgLRvWpt9xdhKVMuJFKA2QNIi8LC2Xhw52RwtM2t5HcpmXb2qZY9/c9R2dh2VKbXNwzSCJlrBHcO5Efwtv/Kf0t/9ln7LxdbD0GtY5haLjM0kibxM3VP86YjhT/QfmrTx3Ur/2Q==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AAAQABAAD/2wCEAAkGBhQSEBUUExQVFRUWFBgUFhQUFBcXFxQXFRcVFxYVFBUXHCYeFxkkGRQUHy8gIycpLCwsFx4xNTAqNSYrLCkBCQoKDgwOGg8PGCwfHBwsKSwsKSwqKSwsKSkpLCkpLCksLCksLCwsLCwpLi0pLCwsKSwsLCwsKSkpLCwsKSwpKf/AABEIAL4BCgMBIgACEQEDEQH/xAAcAAABBQEBAQAAAAAAAAAAAAAEAAECAwUGBwj/xABFEAABAwIDBAcECAMGBgMAAAABAAIRAyEEEjEFQVFhBhMicYGR8DKhsdEHFCNCUlOSwRUWojNigpPh8UNUY3Ky0hckwv/EABkBAQADAQEAAAAAAAAAAAAAAAABAgMEBf/EACcRAQEAAgEDBAIBBQAAAAAAAAABAhEDEiExEyJBUWFxBDKBkeHw/9oADAMBAAIRAxEAPwDKcqnFSeVU5XEXJpSKiSgRKg4pyVAoGJUSnKiUDEpxoVErrdkdEg6m11RpJN43DhI3lUyymK+GFyca7ERp8VX9d4j3rs9p7Cptt1bfJYWI2aybMCp6jT0fyzadcO0Pgi8DQe5xDNQ0kzpA4rNxmBymR/stjYlYmlVc0Ev7LYaJ9qRPIfutJdsrjoM/EPeIJtrAsO+BZUytF2EbTp1CH5nCKZERBJmQd4hpCEoUgYLs2WY7IEk8BNlZVUHKKLdg8r3tMnJaNC4kgActUR/CxmqXMMIbulzjq0E2kdryQZqS0XbHOZrQ6c2czwaybnnZKnsQloJe1vskgzIz+x3k8EGcnlaGD2SS/tkBoc4GfvCnd+XwCEg1KnZF3OsAOJsAEFKdWvwrgCYsHZJ4u4BWYrAmnvBg5TG50SWnmgX1Z7aeeYBIsDrMwfNpVAeeJvrzWjhcOX06bPzKhJPBrBH7lPR2c05jeA9wa3e5rNb7t10AHWnidI13cO5MCpYjLmOXTx4XibwjG7PBa8XzNaHA6BxsS1o39klAEXHirOpPVh82zFoHOJlE43BNZTabh/ZmdHZgTb/tt5oxuBacM1pcc/beGjj2bHwI80GNKRrO4nzK0a+yAwgEn2y0mLZQ0On4+Sm/ZdIWzkukttGobnmOG5BivQxW3U2cMhGU5ura8One4+zHj7lBuz8PF3vnfER4ICHFVkKwqDkFblBSJTIIlQKmVAlBEqJTlMUBOy6YdWpg6ZhPhdesUSBStwXlmw6JdiGcA4Ek6Acyuqx/SKo2oKdF7HtESMsGeAImVjn/AFOji/pF7YpdmeUrnKosZ3KfSB9bOR1mVrWNnLcmRJgbrys8UiyQQS7KDLiZ7Qm0cuW9VjW0DjgCs7COLXnKSJG7vWxXpgtO9CbIogVab3AgZ2idQSXRoBa++VbG/bLkx34W42s8EseA0yC4AASdQTx1VNPFOaCAbG+gJB4g7kZiMI977EEuqdWL6lgAmdwVVDZTnSTDWtJDiSLQYNtTdbOdTVxz3ABxmIvAkxpJ1MKbdpVBN5kg9oA3Gh776oZ4gkAzBN+PNaNPZhdUh7oAFMExJl4GVoHj7kAbMa8CA4gcjxuVF2JcdXEyQTfeNCiMbsw057QdlcGvy/dcZIE79CqKGHkFxMNbAJ110AG82KC921ah1duI0FgdQO/ehqNYscHNMEaEI0bMGcDOQ12TK4tgnPp2Z3b07dk2Li45AHEuA/AcsDvOiCtu03iNPxDsiATMuHPmrMRXrNY3MYDwXCzb5hBJjeRxUtrUB1lNjJI6qmBaCcwmSON0Xi8IDUIdMCAGt1gwBYaANA80GS3FuDcoNr994JE94CRxby4OzGRodIR9TCU4Eey15DjN8rRv5kmBHBKsyg0uOUnKAQ3N7RePZ/7W7zqUAFXEFwE95J3n5QoGoeJtpfTuU8YwB5DTItEcwD8Vs47A0GlrSWtjITclxBAzZh3myDBLp5qVMmQATrx0lH1w0tcPsgc3Yg6NFjcbojVJtZktcCAGP0Ag5bafikzqgHxGdhLSXWJZqYtuVAqkGZM8d6L2xULq7+1IzWvIAN7eaKZTZJYafZggOgXmMrg7jPBABi6L2tY4uPbBcBJkd/eswrd2/TIqAyC2MrY3ZTlc3vBCBGCcfunyQHuKrcUi5RJQRKUpikUDEqBTlMUESolSKiUGp0cBfXbTmGuN+Fr/AOniV3lbowxhBAN+zdwDRIgmIvDeK842XiurrMfwdfuNj8V6RicZTrUctSTawaYM8QRppqsc97dPFrTmekdRvX1MpZY5Q0OAnLo0ftCoZiGuaHACYgnUgbxogNs4Gl1sw0kGSMxMc2kiYVDcQ24bbkqdLXqi7aOKBFkBh7NnMbTI3S1xLHDnIVVesiMBhTUaRMNDczjEnWwHE8laY7Z5Z67nq7XqOBBy3JMhoBBNnEHcTF0htd2Yl4a8FuUtcIBvM23zeVZW2QG6VA4yWwAdWjMfCN/FWM2EB7dQC0kNEu1AjhOYgea3crNfWGaQ0NH4ZJHvurqWKqVHsbmvmAbPHQE8UU/YMAkvAAJmRo3tQeZtpzCsw+yDTrU5c10VWtcBPYntAz3BBnmu+majLGSWuBAIJB1vvnenw7ajabnNPZtIsZgxMHgSL81bt0xXqNgCHuuBczeSd+qlhWRh3nU1HtotHIQ53/5CAOtiXPjM4mNJOiVLFOb7LiNRY8dbIrD7Klz8zsraZOcxe3Ad9kEWS6GybwOJ4IC9l14rsc4/eEkqW1n9scQxod3xJHvCrGzXHLlc12Z+Sx9l24H5hTGy3GDmADiACZuTMCPDVAEFOnTLiABJJgDiU1OgXEgDTXgO8rW2BhC3FtDhBaC7ybIPvBQZhokXIIE5Z5jUIzbtQOxDyDIsAe5oC0NrdunTYwS57n1iORJg+Sw20jqQYmJjfw70EElo7XwbuuqZWk5YLrWEge5U4PCEtc8tOUU3EGLToLoA1ZTrEOabnKQYngZRmzKbQDUcA6HMYGnTtkyfIIGqO0Y0k/GyA3aOLa6zSSM7333Z4t7kFKVOmXGAJPAIwbFrflnzHzQOSokpEqJKBSmJTSmlAimKRKiSgRUSkSmlAy6nYWPFQAOGYt3EmHRBgwQeC5ZbHRvZb676nVkh1Oi+rbfkiBymdVXKbXxy1RW3MdWcSBRpU2H8DbnvJXPV6sGAr9rbSqkkOa4EW0PxWTDib2+Kpppc9rQ4uPJaQztp5h7BdkO8Zh2hI3GNO4oOnTXpnQ7ooMRsus1/Z66pmpuI9k0xDX8xmzDulTPKMvDzinjXh2YG9/6tbJ3Y95+8f9nZh/VdU42maVV9N9nMe5jouJaSDB4WUGmdL9y0s0xF19p1HiHOt3Ab5+Ki3HvGbtHt+1z596qqUXNMFpB1ghKlTBIDjlG8wTHgEF2I2g57nOMS4AOtrlAA8bKNLGua0NBsHZha4MRIRO2sEylULWvJINxkyhogEXJvqovwwGHmO0S1wO+HFwy+TZQVnadSSc2szYQ6dcw36b1U3EnOHWkcoHkFU1smNO+yM2ls/qjq2CBYOBNwCZA0CB6e0Q0ZQwRmDxcyHDfP7KwbZcW5XNBiIOhEAj4EhAOpkRIIkSOY4qVDDueTlEwJPLxQTpVwGuaQYJBsYiJtzF1sbIxjX1HFzSIoFtnH2WxpzhYK3thMy0qpy9uLZhuylwsdxhwQHV6oZTdYFzWubP4mtfBHKxafBYBxrbENMtnLLpEzOZ3EpfxRxpuaR7RJnhmjNHKwQUoNattdr2jMCHRd4iTIANu4aqv+JNGYgO7VPq8pPZaIAnnos1aVDZGek1wPac8NA3QTE+YKCrB44Ma5pEh0X3tI0cOd1ZTxebK0Ay10tFu1ERm8kFiaBY9zTq0kHwROzKDyXOa0uytNoPanskSN8FBfWrClWeRo4BzS2Ozmh1p1G5RbtRoHs+4D3ILFPJd2hBAAg7gBAHkqkBpKjKYlNKByUyUqMoHJUSUpUSUCSTK+nQ4+SnHG5eEW6Qp0ie7ivSfoibTFWs375pN13tzHMPexeePdu9bvkjdh7Zfhq7KzPaYbjc5sdpp5EGPJbenNaV6u70LpV0Fe3M6gC+mb5Bd7O4feHvXlOMwGV6+jNhbdpYuiKtIyDYg+0x29rhuK5P6SKWHpmjUdh21HveQXQ4E2gBxaRMlwuZ0XJcW8z+3A9E+htTGVATLaDT26nH+5T4u4nd5L2RgZQpWAbTpM0GjWsGnkEPsbFsrYem+k0MZlgMEQwgw5trWIK4z6W+knU4cYVh+0rCXx92kDp/iIjuBV8cUZZbeR7Sxpq1qlT8yo5/6nE/uqqVUgyCQeIsVHKllW7Jr7P6QOZ7QzAklx+8QZkSdx1RjNutdAe0ubBkSAc2bM09wADe5c8GqYUXDZttYmqaxL3gginLnbnGYafEW8FNu1GhlOxLqYIvGV0zBO+0lZn117gGucSBAH+Gw74kqVOkXTlBMCTAmANSs7NLNCpiKJzyXnM8PDsonmzlqb8gq9r4ttWoHi0taHDgQIgcbAIMUiYgG+lte5LqzMQZGojTjKgbNGow1nOc4QWFlMHmzKCeAH7qujjA2j1WZrX2OY3Gpls8dFmYijke5vAwrdm0A+qxrtCYMcOSBYaoGvJnQGDG+LHzWxgNohoAdUBljmOLibOmWHiRf4rCr0srnN4EjyMKBCDZpVKRYxj3NhhbcSSSSc+7SCPJUbTxDXNHZaHBxuDPZ3aWhZpCdoQa2zMO2BnDSHteC4mzTBDRyMx5rVwTy1uGbG4l0kQSMxAB3+0SuUW9S2i0UaRn2HMtwILg7+khA9bAhxHWQC6pL3A3ZJJg8ARljvVWzWOFR4d9mC1zGgEgZiOzEG+mqF2xGZsEEhsSDMgOOX+mEO6hFIVJvnLI4QAf3UChzibnXfK2aOwCWtNrgHXiFitfBlWHEO/EfMqRcVFbeI2C2YDy134agj3rKxmCfSPbEcDuPcVSZy9l8sMsfKiVGUpTSrqHlOxhJgKEo3DNhoO838N37q+GPVdIt0TaIb38fXNIn167ypvPr16sh6x3evVz5Lq1J4ZnaZ+Px+aUqLT69dygT69d6UbfRzpJVwdXrKR1gPYfZeNYPnY7lrdOulzMY5j6QqDJQ0tLKheC+QbOAYIHEuXH5vXn8gqq7pt63rHLDa0rt+jHTr6lTqCq0w5pcynoRVFg0g3aHAXO7KuE2ttKpiaz61U5nvMngBuaBuAEADkq8Q9xNyXOOpNza29RDPgf3UY46TagGJZFaWW9cU+XX1uV9IUNak7168FKnqqX1bE84SiWZbezca1rGyYIq5n2PabEACO91ua59xRNF6plNxMb52qBTqNaR/ZtawxBnMZLeByuIT1MW0teab4e51N97eyIcJPMz3LFSWCw3bFZr6znNIIMGQIE5RmjlMovBVR11IlzW02FsDfeJEayTMkrHSQdK6oypV6wlgy1njtRAYGwy2/tKgFrMjnFjnENa+4JjMSZj+7AlYSSkblGvTqua95bLes7Btm30wN0bvBWN2QX0uscO11b7C3aEFmm/KT5LAa2TA1JhbeMIp4QNY4yK5DnA2c4MvHIaKBdVw9GAxrQHOzNmbyxkjXQlx9yq/hocxjQwBxol87w9p0d3jcVhl0mTqtXYry3tA3L2hzifZYO04+MQgD2dhesqNb4ndAHNG1nEYRotJqOzAgZgNBzF2lZj6vacW2BJNuEyEqldzjJJJ4lSIJJEymlB6nWuzK5sgi1s3fDkPidijqtMwIuw38W812lTCsy3aB61WZV2Y0AxmiZu7Q74+SznFfF7py58b3l1XkW2dmmi4EXY72T+x5oEVF3vSPZYJdTOlRuZv9144LznMQSDqDB7wmGXmX4Wyniz5GsEkDjZH1HXjcLDwQOzrvHIE+SVStc8iuvi7TbHIQau7yVBrZhPgqcTiw1onU+5D06/2hG54nxC0uSNDm1LJqZ3oak+TCKFggTj8vgqnevXinBkpj693yQVubf1xShO4p/XuUByPXiol8CVJp9eKoxNQaBBTnvKFzaji9TLoMKgu7Y7pWdqy+o68c1e110LQEku8B3+rK9pukByShSdZTlY2aqxJ0k0qA6SUppQWUKpa4OGoIInkrcTjC8AQA1skNGgLjJPModKUDwkmSlSEkkkgSdMkg+hi1kHMZt6us7EVREaAaAJnYoaDVZ9esZ1W8x+3n3P4jG6Q1QWh2hY4OB8bg+C856S4Q08Q7g8lw/f3ruukLoab62jhJAXFdLnzW7s3xj9lzcmpyTTu4bbx3qU7JPtHlHnf9lDEuyvB3Gx79f3VmzG/Zzxd8AFLEsBELrwntRfLOxbMwjy9eCCwzz1jZ1BhHxx1Fvh/qs+s3LUaeY/ZUy8pjUwoglWVqm4Ieg7tK6mLq8QuptVb3XVrihQ6SpE6iQKd4sqmPQW6eu9AVHXV9SqhnFVtEX6hBZpJ5mEaTZANO9ZZLQdSdu4KxpQ+H9nvKuVogXhzZWyqMMr4VM/KYdJKEyok6SSSB0kydAkkkkCSSSQJJJJB7I9wF96zcVj8pJKxq/SIn/eVkY/bBPs3Jm+4cytcuSSd3JjxW3tF+1NpZ6oH3Wdt3h7I81yW1a+eqTwt+595KNq4rK2QZk2O+o7j3D4wja/QHEMaxziwZxMEuseBOWJ7ly73l1V3zCzHpgPBN+ybzk+ZKd1FGVMKaQDXiIAHfHA71l43HAiAfXoL0MbNMLLsHi6oJ4c/PVAV3HM0njPkVc+jzlDx2g2d4WWVS0qB1KX1qEHTxHZ8YVWeU6jTQp4kunkrMILFU4elDTxKMoUi1l9SVeINKGqiCUSAqawU0CymKk5qrKoko1HJZq02lZ9T2z3qmaYKougBXsuQELRE6IxkNGtyrYoq5rr+KJyoNhHFb+D6NYmqwPp0i5rtHAiDuO/iozTGblShbY6FYz8k/qb81IdBsZ+UP1t+aySwwE+Rbw6B4z8Df8xqmPo/xf4Wf5gROnOQlC6Zv0eYr/p/r/0VrPo2xR0NP9R+SI05WEgF1w+jDFfip+bvkpD6LsT+On/V8kHHwnDV2Q+izEfmU/6vkpD6K62+tT8nIOMyDilkXaj6K6m+uz9J+af/AOLH/wDMM/SfmidOZ+pwe263NwHuUycPEEk8rx48Uzq7XOJew3MyNynRo0XmBM85XPL8tr9Nzoixn1tlWg3NUZPac0ljAQQSZs20x7ls7SxZqYptOrVAYYu1paGNJgFsyHAbxZAbNxrKOEdTaMri5z3PdobANBPCx81g4Hpm+m49bTp1IPYMWaOU8dZUW2tcZMZ+3Y7X6GnqHZnNrUiJ61guOBIElpE6iy8mxWCDSReQSCe4kLq9ldJ64bVLKrgKhOZjfZIP3QN1t4WBtwfbuyy2QHls2l0zHC4W/FZvTHlls3WMJlV4plpVjsU9puZHNXYml/8AWz/iq5R3NYSfe4LbKzTCRmg7gtXZ+ziblC4BoFyjamPOgU4T5RWjDW+CrfiB671mF7imzla9SNDesCg9yF61LOq7NHJVLirQUzmqEq2i6DrthxR0LW6J7KbiMbTpOGYVA9hBE/ccRHO1iqZeEubZUOgsiqOGDhJnvOnkiKuz2NxFRjHdY1j3Na8jUNMTCPFOArYY77otZP1Yj7rSOIJ+C6/oXtrEhr6dIkAQ4ggGCbWnSf2WI4evXqy6foY7s1AxpL5BdAnsxDdOcqnN7MNr8fuybP8AFMd+M/pb8k38Qxv5jvIfJGCnVP3H+RTjC1vwP964PVdfpgfreNP/ABX+5Lrsb+a/zR4wFc/ccpDZlf8AA7zT1To/LNzYz86p+pLq8Wf+NU/WVp/wmv8AgPmFmdIKdWjTg9l1SWtM6QO0624D3kJM93SLjJ8gn4ytMdfUceDHOcf6U+TFHfVHN9TJ7iZUdm7WdkbSBIawQ0C1t8xqZ4q5+I4ny1K6phjrbmueW9aKnhn/APEruHJjnO8ybKsYfjWqnuMfuVCpVPCO/wD1Uc6rbJ4Xkt8r2UGkgDO4/wB6o79iFa7Yjp/tP6itbZXRqo5gqWGYSATeOPijv5Zqfib5n5LHLk79muOMV19i03A5nUGf4g4+8hZ38pYYODjimW/vMA/8lmbS6HUaTHPyhwBaTYWaTDjz0Rf8iUL2aRIIMC4Kp0/ley6mQx+DwwscTTI3y6nH/kuB2k5ocQxjcskA2JN7X3Ltm9B8OJlos7gNLLjMfQNOo9p+44tPdfKe6CFvw8cu+7Hkzs0BwmIyGSQ1vx7h948gqsdjOsqF0RYADeA0QJ56k8yqKjr/AAUWCy3wwku2WWds0rqNmy3ukDcMNn4dlGpnqsfNSzgJe0l0EiLEALEY6HNOsOBPMApts7T66qXAZWycrBoB80zm7PwiXUC0eC1KGHCy8MLrVpLbjUqbxKb6sN6tACZ7vXktNKh3YYKt1JXOqevJUVKyrdJVkJwolyjKqlMhPhce6jVZUY4tc0yHNMEWiQR3pgULW1Krl4TGvhsLlc7vnjreyKcLI7YGwquJcKdIZsoGZxMNYNxe74DUrrKn0XENviBPKnb3uU+pMJq1PRcu8edF91rdHNp1MO9z6ZAJblMiRqD+y28R9GlQEltakQPxy0z70Lg9gVHPfTblBpCXS6BGYNsYvdwWPLyTLHWPfbTDC43eQ3+d8V+Jv6Al/OOK/MH6WrMq4IscWmJHDRTbhV5+tOuDT0txX5p/S35KDulWK/Od5D5IZuETOwaC1/SnFfnv93yQuLx9R4Bqvc95H3vus1DeU6nwTGgAZOjbnmfut/dC1HySTqVrhNd2eX0mx6KZXKDYETSar3JExENJK0MFst9azOIbmOgLp98AlU4PaNOmQ2oxhzTD3TaNxj4rUb0hpt9gDWezIE8RfVa8fD1Tq25uX+T0Xp6aCxHQyq1tQmvVIbUbTb9q+5JaDv4k+S6Vn0eCB9q/T8T/AP2XPVekrdC1xGbN/aH2uOuqsHTBv/V/zit/Qn25r/Ks+P8Av8Ooq02vblIs5hae9YxxdShhmhwAIw9QgnWKVTIwxzB9y9F/hdL8tvkuG6TbNdUcTmaMlN1MNDTEdYHDV3Cyy4uC5ZR2cv8AJmPFlj9+P34/3/ZhY3bbqf1ppbLXEPEky0PDWi2mjphFba6KDEU2PaclU02CXDs1AGj2o3zvHcsDbbgalUX+0ytFvZyZOd5hesbBoB/acGkBrWN1sWtEmCYVs8LhZJ8Wo9X1fflO9mO/3I8UxXQzFNP9i53NhDh7iq6PQ3FvsKDxzdDR5uK+iXYdp1a3yCgcBT/A3yVe6Pa8bp/RtGFeC4OxJaC0yQxpm7BxnTMV59tDZNWg6KtN7Lx2mkA9x0PgvqRuzKQ+41eB/Sjtw18c+k1uSlh3Gk1vFws955kiByASdXyXp+HK4eo1HNaCg6dMcFc2gN0juK6Mds6sdRO4qALgb+tFa1rhvnvHeouxEWI8vXcrIVuf68lAUyi6bW8PVlZ1Y9euSaAHUphQK0HMHr1yVNeoGpoBVrBaHRHYRxmMp0b5SS55G5jbuPfu8UDgcSzr2GozOwPGZhJGYcJF16H0e2vQwr+so4drHE5XkFxljjOVsnsgQLcly8mem/Hx9T0zC4ClQYGUmBjBuaPed5PEm6yelmPdSwznUtdc5vljgNL81pHFtLiDMgA6DQ85XPdJtqirhRAIbUJaAdRDi2T4hc23TMXBYXbldwdmqEyd8eMLU6K1C6rXBuXUNe6rSKvZ0Leeyx7fEED3SgMtTA13g5HONPIdYh0OB3GQQFtOmz2ufLqnbJpVdmFzye74BXjZkDtEDvIC5zE7aqvPtkbuz2fONSgS8m5JPeVleG27taetJO0dNVrUWWNQE8GyfghXbTpk5WNc4mwkQPHksnD0Ad57lo4TDBoLxF5a3iIPaM8/2S8WOM2TkyyugmNP3Ru1PFx1KChF41wbdA06heeyB4n5BJLU2yC6NNGMZCF+ruGWX6kA5Ru7zqixgmOd1ZzS4Eh5eTlyhh9mwPt+5Og6mzidh0xs91Wrlz1D9iXGMoaC4kHi6IWFsLaDaQIdQp1pIg1HOGUcgLRvWpt9xdhKVMuJFKA2QNIi8LC2Xhw52RwtM2t5HcpmXb2qZY9/c9R2dh2VKbXNwzSCJlrBHcO5Efwtv/Kf0t/9ln7LxdbD0GtY5haLjM0kibxM3VP86YjhT/QfmrTx3Ur/2Q=="/>
          <p:cNvSpPr>
            <a:spLocks noChangeAspect="1" noChangeArrowheads="1"/>
          </p:cNvSpPr>
          <p:nvPr/>
        </p:nvSpPr>
        <p:spPr bwMode="auto">
          <a:xfrm>
            <a:off x="8255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https://encrypted-tbn3.gstatic.com/images?q=tbn:ANd9GcTSQohDyJknVuCPD9pheL2p_Io8L2XdvHIZSRNgV2ysVukWV0D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889">
            <a:off x="313549" y="317836"/>
            <a:ext cx="2638425" cy="1733551"/>
          </a:xfrm>
          <a:prstGeom prst="rect">
            <a:avLst/>
          </a:prstGeom>
          <a:noFill/>
          <a:ln w="984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encrypted-tbn2.gstatic.com/images?q=tbn:ANd9GcQ1D4QY2mLHCy8LIDaBTSX9wb2aGEUE756ODrUVDjlgMghTHn-4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878">
            <a:off x="6484303" y="2979622"/>
            <a:ext cx="1714500" cy="170497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235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can you find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www.planningyourdreams.org</a:t>
            </a:r>
            <a:endParaRPr lang="en-US" dirty="0" smtClean="0"/>
          </a:p>
          <a:p>
            <a:pPr algn="ctr"/>
            <a:r>
              <a:rPr lang="en-US" dirty="0" smtClean="0"/>
              <a:t>www. ecampustours.com</a:t>
            </a:r>
          </a:p>
          <a:p>
            <a:pPr algn="ctr"/>
            <a:r>
              <a:rPr lang="en-US" dirty="0" smtClean="0">
                <a:hlinkClick r:id="rId3"/>
              </a:rPr>
              <a:t>www.edsouth.org/SOS</a:t>
            </a:r>
            <a:endParaRPr lang="en-US" dirty="0" smtClean="0"/>
          </a:p>
          <a:p>
            <a:pPr algn="ctr"/>
            <a:r>
              <a:rPr lang="en-US" dirty="0" smtClean="0"/>
              <a:t>Like us on Facebook</a:t>
            </a:r>
            <a:endParaRPr lang="en-US" dirty="0"/>
          </a:p>
        </p:txBody>
      </p:sp>
      <p:pic>
        <p:nvPicPr>
          <p:cNvPr id="4" name="Picture 1" descr="image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3152776" cy="197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20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006" y="914400"/>
            <a:ext cx="4724400" cy="80146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Engravers MT" panose="02090707080505020304" pitchFamily="18" charset="0"/>
                <a:cs typeface="Estrangelo Edessa" panose="03080600000000000000" pitchFamily="66" charset="0"/>
              </a:rPr>
              <a:t>Movin</a:t>
            </a:r>
            <a:r>
              <a:rPr lang="en-US" dirty="0" smtClean="0">
                <a:latin typeface="Engravers MT" panose="02090707080505020304" pitchFamily="18" charset="0"/>
                <a:cs typeface="Estrangelo Edessa" panose="03080600000000000000" pitchFamily="66" charset="0"/>
              </a:rPr>
              <a:t>’ On Up </a:t>
            </a:r>
            <a:endParaRPr lang="en-US" dirty="0">
              <a:latin typeface="Engravers MT" panose="02090707080505020304" pitchFamily="18" charset="0"/>
              <a:cs typeface="Estrangelo Edessa" panose="030806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76400"/>
            <a:ext cx="4154815" cy="4343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New school, new location, or maybe just maybe the same school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New people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New school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ubjects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New teachers</a:t>
            </a:r>
          </a:p>
          <a:p>
            <a:pPr marL="6858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68580" indent="0" algn="ctr">
              <a:buNone/>
            </a:pP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It’s 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chance for adventure and to start with a clean slate.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68580" indent="0">
              <a:buNone/>
            </a:pP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1629117" y="2723719"/>
            <a:ext cx="5696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Congrats!!</a:t>
            </a:r>
          </a:p>
        </p:txBody>
      </p:sp>
      <p:pic>
        <p:nvPicPr>
          <p:cNvPr id="5122" name="Picture 2" descr="https://encrypted-tbn2.gstatic.com/images?q=tbn:ANd9GcRSG0kmrbrYemUgwrT0gy6Fa4Lm6f_YhNMMVj-YtTsT1ELIrY4d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856">
            <a:off x="5992619" y="3100774"/>
            <a:ext cx="2647950" cy="1724025"/>
          </a:xfrm>
          <a:prstGeom prst="rect">
            <a:avLst/>
          </a:prstGeom>
          <a:noFill/>
          <a:ln w="101600"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urplepushpin_0410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556" y="2585800"/>
            <a:ext cx="77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86077">
            <a:off x="552403" y="665968"/>
            <a:ext cx="3943397" cy="1143000"/>
          </a:xfrm>
        </p:spPr>
        <p:txBody>
          <a:bodyPr/>
          <a:lstStyle/>
          <a:p>
            <a:r>
              <a:rPr lang="en-US" b="1" dirty="0" smtClean="0"/>
              <a:t>Making Friends</a:t>
            </a:r>
            <a:endParaRPr lang="en-US" b="1" dirty="0"/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encrypted-tbn1.gstatic.com/images?q=tbn:ANd9GcQNwhlBKzjfYWkJfFYEw1xXBB1ItzJwTagi1EQFXHDhONRdhnT6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736">
            <a:off x="5204007" y="2732373"/>
            <a:ext cx="3542622" cy="2306528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410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 algn="ctr"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Make yourself a better person by surrounding yourself with good friends!!!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69728">
            <a:off x="381001" y="1981200"/>
            <a:ext cx="4419599" cy="3200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Positive people make you a better person</a:t>
            </a:r>
          </a:p>
          <a:p>
            <a:r>
              <a:rPr lang="en-US" dirty="0" smtClean="0"/>
              <a:t>Helps in making good choices</a:t>
            </a:r>
          </a:p>
          <a:p>
            <a:r>
              <a:rPr lang="en-US" dirty="0" smtClean="0"/>
              <a:t>Going to the right places</a:t>
            </a:r>
          </a:p>
          <a:p>
            <a:r>
              <a:rPr lang="en-US" dirty="0" smtClean="0"/>
              <a:t>Doing the right things</a:t>
            </a:r>
          </a:p>
          <a:p>
            <a:r>
              <a:rPr lang="en-US" dirty="0" smtClean="0"/>
              <a:t>Be a leader, not a follower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7" name="Picture 6" descr="purplepushpin_0410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400" y="2357200"/>
            <a:ext cx="77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17870">
            <a:off x="225896" y="545620"/>
            <a:ext cx="4331962" cy="135176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You’ll be a PRO in no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437" y="1371600"/>
            <a:ext cx="5215164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Have the right attitude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Get solid information on what to expect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hQSERUUExQWFRQVFhoWFhgXFxUVGhwaGBgYGBgYGhgXHCceFxokHBYXIC8gJCcpLCwsFR4xNTAqNSYrLCkBCQoKDgwOGg8PGiwkHyQqLCopLCksKSwsLCwsLCksLCwpKiwsLCkpKSksLCkpKSwpLCwsLCwpKSwsLCksLCwsLP/AABEIALIBGgMBIgACEQEDEQH/xAAcAAACAgMBAQAAAAAAAAAAAAAFBgQHAAIDAQj/xABHEAABAwEFBAUGCwYGAwEAAAABAgMRAAQFEiExBkFRYRMicYGRBxQyQqGxI1JUcnSTs8HR0vAWJDRikuEVM0NzgvGDorLC/8QAGwEAAgMBAQEAAAAAAAAAAAAAAwQBAgUABgf/xAAuEQACAgEEAAUDBAIDAQAAAAABAgADEQQSITEFEyJBUTJhcRQjgZEz8ELB0Qb/2gAMAwEAAhEDEQA/ALH2a2asqrHZiqzMElhokllokktpJJJTmaIHZayfJLP9Q1+Wt9lP4Gy/R2fskUViokwMdl7J8ls/1DX5a1OzNk+S2f6hr8lGSK8KaidA/wCzNk+S2f6lr8lZ+zNj+S2f6lr8lFCKyunQX+zNk+S2f6hr8tZ+zFk+S2f6hr8tFK8rp0GfsxZPktm+oa/LXv7MWP5LZ/qGvy0TisiunQX+zFk+S2f6hn8te/svZPktn+oZ/LROKyK6dBf7MWT5LZ/qGfy1n7MWT5LZ/qGfy0TiswV06C/2ZsnyWz/UM/lpD29uNtFtsfRWdsIOLGEMtwcx6QCYPfVpBmoV4uWdJT0ykAn0cRiezxFVOccSygE8xIv+6bMmyukWdgHozEMtAzHEJyNSvJrcFncsDRcs7KlZ5qabJ13kpmjFuvO7hk442ORJ38qy5tprChBQ2sNpTJhUpykyc91VySQTD+kVlRnJxCX7K2P5JZ/qWvy0sO3ZY2A+txizhCXFHNlnIQMhKfZTbZL6ZdAKHUkHTPXsBrjbdnGXgQsFQUZInImrEn2gVUf8uJSVx2xi13ykpZbDM4Up6NsJI44QmDV2DZayfJbP9S1+WoNm2AsjbqXW0YVoMgjLxphVlvqFzkkw1xQqoQ9SrvK5cdnbbsnRsMom0pCsLTaZEaGBmOVOq9mrJ0Sj5rZ5CCZ6Brh82s2huNFsCA5o2sLHaKLBqUKTxSR7Iq4PcXIAwcxeu3Z+zFlBNms5OETLDJ3fNrsvZ2y/JbP9Qz+WptlZKEBOuER4VsuapniWPcTNrrls6bO4U2dhJCdQy0PaE1WVjsbeL0Ef0p/CrX2zJ83cyywmqusHpUBycxPVEgzZywtifg0f0I/CkR63oCiMA1O4casZwZHsqp7V6avnH30SsZ7kaRyMwh/iaPiDwH4V0F8pGXRp8E/hQcCt3BnRNgmgHOIVN+Dc0j+lP4VKsNqDoXKECBuSn8KBbqL3EnJz5tVZQBLKzHuYGhwHgKgPAYj2n30SFDnz1ldp99ckT959ebKfwNl+js/ZIorNCdlP4Gy/R2fskUVosJMrCKyK0ceCQSSABmaidPSK0IpD2q8oSmyUtdVI9aMSj2TkkUCuTax+0ORiWocQFK9qchVciE2GWxNYaF3cl2M1TI9bOiDTsjgRqKnOZUridKysisrpWZXk17WyBUzpiUzXQJiva0eWQkkCTwrpEF7S7RIsbKnFZkDqpG89u4czVF2vadVqK37S6sNyQA2ACT6qUnQaz3c67+VPaUrcWz0mIYiFQZ9A5DlrpypJ2mtqFBlDKiW0NiBocSiSsqG5RPsqmd0OBtky2380pQwpVhOqlrKlZdgSJ7t++uj16IP+UpWYScKs09X0gUndJB/WYS67iXaErKAThTMcY3VzZu5aiBhVEwJTxy13VORJAb4ls7Ivm1MqSkw4lOJMpATiHW6kASdx7asHZK+HFnApQwoyUDJUDug6gdo3V8+3NejjDvRqxJwL6wmCCk656xllzPGnu6b3WLQl5IKVgnpEmOugkGQBAJgCRO/LTMBO1owF3riXgt3hXEqmuFjJwjSPVjgQCP1yrsogCTlxnKmAc8xEjE8NSGtDQV/aWzIOFVoaBOnXSfEiYovZX0rTiSoKBGRSQR4irL1IMjprVdbitVVSSIq7a/wzvzaquwDrCrW21/hXfm1VN3HrCl37ieq7hF0ZHsqubHcLr7qgEkCVHFBIyzjKrlujZdbwxLlKPaaSrLbQwopBUnNYy0yJHjUo/YE7TBllfWmzrbIC0lM6SIrRxyDRray0KWptSySSnInhNAntaYHMfDHbPemNMN3WNTYXjjrIChGeRpbTTamzlKEk6FsEVDCQHOYPSqoD46yu0++iLbmdD7QesrtPvrgMRcdz662U/gbL9HZ+yRRQmKEbLL/cbL9HZ+yRRKavCzZTlVt5RdrOsbK3JIzUAYk6wSNEjfVkVT913QbTeLpWOqgqUocTJCQSN3Gg2k8ARjTqCST7SRcOzXnbaVvjTlCYGmXrH2dtMNn2QbmCVkDcFFI8ExXlietKXglSEdGRqhSiBGnVWkQOw11vLaXzVQlGKc8sUQBJ0SagKAOYwSSeIbsNxhkdVbmEblLUoe2TUpNoGNIB1nvynLwqNdm0DVqs6nGiFQCFJBkggTGgOnECguzF4B1bOCS2OkAUc/VBEHhqO0GoztIAgcF1Jb2jfFbhutgmtXnQkFSjAGZJ3UeKzQ1qq0pSOsoDtNI+0W1jiwroCQgDURiPFee4DOPfUd20hR66MaCJC5JSQMKp7ZHinnVGbEMle6WIm1JOQUD3iod/3omzWZ15RgNoKpic/Vy35wKV7GlMpxTIGS+0jeN3Ki983abVZHGCqMaYBHsnkagPmS1W2fLl5WvG4pSjJWSok7zvPjNENitnfOnwCPgx6W4dlQ79sKmXVtuJKVoOFQPEE07+TeyFFlW5OEYiZwlWQEaDWqO2F4hqU3NzHy77kbs6AG0gAZR/3UlF3NLUYQBJ0HOldjaBfTBCX1rTMFK2MA7jAonfN6vWfCUKwYiYVg6TTlQOjG+SIG8ruxOBAtjeIKlIc3gDDhB5RHtpZ2evF10ISrEQMOFRIHo5g5CTvkncKtEW1V4XZaUFSnFlpUFTKmhIE5SI3VSuyeJK0gTiUYAgkFJ1GRy491EIysWTIbmX9Ztpm7LYS7aV4QgxE4lKJzSlI1JOgB4ToDVGbW7dv254qUspbnqNYjhSndkNTz1PgK924vFa7T5uCSloAJBJMFQSVd+g7qj3Nsc68uSMKcie+jKwVeYBqy7nbCWzqk2dJeWRIySkHAqeYiYGRz1piuTynupWrCEJyOWH0oBjFBHHWBpUO27BnojhMqjPM58qUk3O426lOaVAyknq6apk8f1y4EHmXZGXiWex5WrQhQ6VlsomDhxg8yDJ00OWU99WLdF7ItTKXmzKVc5gjUGN9U5fTyB1QiUkiSJAJITPVOi5UokU7+SdEWdwZenI5CNO7dXBswb14EJbaj91d+aar7YWzJXakhQkAE1YW238K7800h+T5JFrTl6h+6gW9TPtGXEtA5DuqhrS3ifVrq57zV7letUimyBbyo1les71KoVJxkxhE3sFETL+1b+b95oU9rT5bNkFFSTiGSYoe7sMszmJ7abFqiOjS2bcYiimmxB6g/2xUG3bNlogKIzzFTgnKP5QKvuBHECaHU8iQGtagvnrK7T76IlrCY450Nf9JXaffXCKkYJBn1tsv/BWX6Oz9kmitCdl/wCCsv0dn7JNFAavLz2ka6rv81ftqz1oKSIGqSCvxlUE/wAtPE1Xt57WpTfAsxOJDrYaMSQlwEqHaOuQe0UNx1D0nkwxYryBSVhSF5+ilQyI9Xt4zXS2W9K1tFTISDM4iAQRpBSc5FePXZgK1NAQ5mpJzST8aDkCcpO+BQVOzqUuB51agAZDaSENzulKfSqORGQFJzHVxbTTC3AAEpQVExuAnXfVeeTV1eOzoQklHwjqz8UEFKM+JOUfhU3a+9nC01YbMJdtBAWYJCGyTMniT7AeVOuz1xIsjKW0DQDEd5IGtC+thj27lSRUjA9nqFKWds7elKUNFUY5UewQI7yaZCqKrXyoPYbSwc4U2sRzBEd+fso1hwsWpGXwYIvO1JICERBIH9yPWAjTSa3s18BlQQUKWytICsWeFQOTnLmBXa5rvSChSkzGRyy0yyozaUIOUZUrv3TRFW2QLA42670aFlDoGIJJOFad5QriN6Tz5EOVzWkxhXqMs6TLVd6BCkiFJMpI17uFFbsvs+gqcQCYPGMjPaPfVfMCnmWeksuRFPy3XAhKmbaEykqCHwNSBoRzgKHdyotshYm2msKY6MyUnPRXWT3wR4VN26a6exOswSohKhpIkkA+OR+dSL5PS4yh6zvJKcKsaTuIUMKgDyIHjyqzuCNw9pSlSp2H3jaHGlLUUpASnIrOIgneExPjRNy0WdbBSSlbiQopBClAgCY6uk6Z8aX7rux1JKVLlkkxAGJIknfkrUcKLN3E4ATZHgVbw4hATHODJ00FWUE8wlgGOYe2Ot7TrCghOHLNOfYdTVfXXsqlVvdQ11W2V4Cn0ZwiHFTrBOKI5UbslncslkfX1lvvYkISBErWCJA3JGasz6tANk2nLG5hVJJPWJ1BIzz3yc6rvGOYBxhmI952vDZpkXlazh0U1rpJZQSfGaYGmEpTuHZFB9prM0tzpg2t5S0JBRJAkYgFKzG7LPhQvZlCukUFN4EEwAFlQ/DLtric8iGq+kZhi1bQNpVgQFOr+K2mfE6DxphuS7LNbUEOsqCxuWAD3FJg0o3hdK0qIQSkGfRAk6b1ZCI4Ue2NuR1KgVrdxSCDKAOwhKQDPjVlOPaRYMqcGdL02WS3jbWOqBLauIiIneoQPZUjY2zpYSuPRE/dTXfbGPoxAjF1uyDNV65ePTPltEqaQrrAZYo0HJNXwQ2BFshkyYX2jvRNoSWmQXSrJWAYgO/T/qpN0WBuzJlLSQrQY1JSYmePOly87yeaThQOiSnTCI92e+l+wbbWxLhlRUlIOSsxJEAzrlrRCMwG0d4lmO3wQTjsysGmNBCh25TSPatiyFl6yudK3niQRhWJJOm8Z0x3PfrTqZKsCkiCsGCrDAJMfGViMGcoyo95thIUrTc4kQP/ACJ0A/mEDjQiPiHTCMGxKheth0iDpW1os7qD1k66b9aftu9iUuoLzSQHBm4BlI+MOfvqvkNwkYlmfE6a0EpiNfqwfaAdoW1Yk4gcsqhLEeAp8RZELwJ6NXVGZ1xHieUVlr2QCkrVigFQgARlwrvPVB6oNmDHIiG42ghJJVJG4ZUAtLJxq+cffV87FXRZbMpwvNlZJ+DK0BSQmM4HHnVa7RXtZ1Wu0KQU4S+4U9QjIrURlhyypmuxX6MTuHqJxLy2fvOLLZUnL4Bnw6JNFlXmlM+ykm47ehNnZU4qMLDQ8G05c6gXp5QOrhabjdKsz4aClktdiY/p/DrNT/jH8+0sA7RNAEqIEVTjF/Jev1LqkYUdIQNYBIICoG+ePGYqFa73cW4nESqZJHLQAcNKjXRdqlvKWSMQVkE6Dv5RRwxPcPq/D/0eBnJMua8VLjqKINCrCXHVoDqyqDG6BRRuVtpJGZG+tmrJgUmBkDJqpQkxNXAGIUtCWmFJVhT0iuqkk5zB8OHfUa17QPttrWuzxgOWFQXI45DLvoO9eHSO9Msf5U9Ek8fRxcyfYCaH3jtgppJgwTlPPf8AfVDZjheIVdG9rKo5b7z1G3rziUuAJShRgJHXMbyeFBfKEtbxZtA9FsYYB5kzHGY8KNbLXg3aDnrnuA79J8DU69bqTHRqHVJxA6jLf2Hf30EuwOSeJZ9N+nt2OILslpbYsyFOEAYEmSQNQK0sG0jNoMN5xRNyyIW2IAgDKQDluyPKoN1XO2lZUkDEcsgPDKibc9S4+Zpee0zVnjpak2K3sWxtSmFwsJJABG4TBjsrvtBcjS0pWsaRBy10iptx2ZlKJCU6ZkAAxvzA4UTyx7wTOcbhBVyy40VK1ggqKhnnoRu0y7KVbY7+/oAkJLbg/wCXVPfkPZRTbR9pm02WysnPrPupB0AbKGgeGqjHKd4oJelnUcLiPTbIUOz1h4TSbjY4B95paaoWVtaPbgfx3Gti04EwsSNyhv7eBols26C51UnCdTnHZJoPYFpdRiEg7wDoaM3IAgklSiOG6roxBxFrQu0mdL3eSu0KAJxWcIJGgHSCUn7vCunRNK6xAzEnjQexA2m8baUkpxsJbHIoScJ7QYqvrp2rtDL6gpSlIVJhefW1ynQHhoCDU+S1hJU9RC0+XgfYSw12H4RSyOoQE6fFJKfYaG2e3JC1YUSEqKQchunf3COdb2S+ypAnRWXZrkfA+FRmruWhUJgoKsSvjQfik5eIqtZYekjEcpsDpOtqvV1wghKUKQT6xUFJ3SnDkZ50c2S2pSVlKsjw4EUJdsjZJCVOA/GUswP+KQKiWSyJZgJBP8xMk8yaM7FeZfYrZQiNflH2m83sZKDC3eomNROp8PeKAbJ2Ho7OlRyUrPPgaXNtLV07jCJ/1EoA4SR/enmzWaEgcABR1fPMzzVg4ka0kqyUJFQF7PtqIEUffYqNhioJzCADE0uzYVuZxHWdfuppVdTjaeorFlorSodxviYNMYcy5VZVBi9jspxA7F5DNJHVCZz+LJCk8oyI5HlSje2yKUPLKUgoXBT/ACic4qftyoWeyuupUUwrFPHECkpMbs8uYFQLqv02mwMOEnGiArfkRrSuochDiEFeeROtmsOBSiTlED9b68dwhGFQy1765JteJJjVPgc6887EYjzrDNrFxzDbcDMlIeQtBB1Ajuqnr/YQLVaAEgDpnIyGmNUVYLdoKyTmDMgbiO2q7v2fOn/95z/7Namj3Bjn4EXsIxHu8nAiz2cDfZ2lHt6NNLFpdmeyfDI0wXxdLos7D0YmywzmPV+CRAPAc6V3XM/H2j+1MAbeJ9A8KCDSrtP5/M6WVeFaFxiwrTAOhw5kdlPdzXfCg4pLSVODFDYIkTMwd/W3Un3bZcRE5BKSo/r9a023tZCq7G7QlRS4zBSU5HDjwEdkAHuq6vgiZHiyi3ULWeOO/uY+WRYKQeFRL8vDomlEanJPaaqqy7b2tOQd13kI/Ci9jtLriQ48tSyoZToE7oGgoz2jHEy7fCLNOA9jD+MyUq0qIidT+jSte94BazAJCeqOGWp8aZnUjASPSIwpzjM7wY3CT2gUFtNgbs6JWhvlLsqPYmBNKia/hahG81vwJDuW+yy6DoKt64rV540RpAyVGhOkVVNkvlEiGkAT1oSB1ct+ef4U+eT+3PLK8vg8zO4HckcTmKlE3tgyvjhU17iMN7GbWiyuYC2o4XACDv36juqKza+j+B6NxJgELJSAsneF8eSoqFs1eBeZWTONDqwqcjIOf65UbS+hxEKMVfYEbbPPoxZATID1vODAGnHi5l6aCkDiSDCR2Z0Nt1pNmu+1FStW1NIk5y51AO0Yp7qZbCygnCglRNZtFsGza2EsrcUhwEuJIOWIiBiT6ydeetGRQWEFdYFUgSkdlRNrzzOE8+H67qsm7HglxJUMSdCNcjr7JpHuq5XLNbnWnBDjQIO8GRkQd6SIIoxeCXVoPWgb0p6oI4E6+2kdb/mm94UhbSY+SZZN3bM4AFI66ToRw50ZYu1ZEYMPbA/vSFsdtolkqS6otphOFMEojOSmPRM6jtp/VtO35uXUqChomDqeFN0mthmY2qqvR9mM/BgSwJQzeJaTrgBKt5UrFMn/AIjLhVJ7VEs3g+Nzb6oH8pUVf/KzVi2G9F+crd9JclY+dhMa+qIApE24PTXg6pKSjpMMhUSCU56GPV9ldRar2ECW12lelBu54Gf7jFdaCltxMyEpxdycxu16tMLrZYtAYJyUkLbWcgpJ05SND/1SzczLyW1h1KCAwoBaFgz1IzTuMSe6mi9WFWy7ms4dQtZSdOqk4FAHvSe41e4AkZidG4Ass1fvRtBzkkazlQ+8NpGyFKQkkAdnfXGxXM6y2rpc0YgMU7yJgcRAodtC0lFmdKfi/eKVcEHE0kYMm+Btk3TaLwYxZjGVgfMBM+NPd93022spLjrSxocyP6SCCKUfJA4hdsWFJONLQKFbgkdVQ7SVDwqy74u3GMJgg8QD76Z24iStuMgXJfinkZqS4AMlJESOY415aNoG0GFTlwBPsFSrluJLMhIAnWOdLV63S6l7UpCjqM+7lVCrdwvp6jjsxflnfWUpXCtQDIPtGdM94KKW1a6bqqS7butinAAttYneFAjhmBVuXTjLCelSEriCJkcNauvPEXtG3DREvm1pfuy2Yj0nRtqgQZxeqOdJPk4vP4JTYxE4TKACoykyCkazBMinK2r6Hp2mwpCziX0gjMg59gHGl7yU2Tpb1eeAISMZ0gGYTMbiTJ76DgONkYdTWN+YedZtBYBaZXimCkpIJHHOt7BsxaV2coWgtrIOvPTMGrMw17FXr0NdYwIgdQxOZTli8nVtQZ4THWEZ7jNId/2BabVaEkJkPOA57wtQNfTytK+ddq/461fSHvtFUyKlBzBF8y2rnjzKzg5jzdn7JNVhtpdDbLyVN5JUoAp3CTu4DlVk3W7Fjs/0dn7JFVptu6pTggSErTiO4Z5Sd0wfCl7O5v8Ahtjo3pPBxNFPYAY3iPcfuFY9fTnmgak4FYhGekg++ahPuzvn9bq4CTuJpbHvPaXaSu1g57+Z0u6xlxxKYAGqt5CRr+HfTuVgcI3dlBrgsmFJWRmr2Afiay+rwwIyyUs4U9+pHdVzyZ5zX2edfsU8Dj/2C782hdLyG7OjpHFEpbSAVdqgkakxHYO2o22DF5MobNryQrQDBCT8U4RCTHM+INW9sLsaiyNh1aQbS4gYidUJ16NPDnxPICiW09zN2phbTglKh3g7iOBFalFAA5HM8x4jrmNu2pvQvAxPmpm91pykkcKP7IbbLsNoS4FEsKMPNzlB1UkblDXLWIoDfdzrsr6mXNUnI7iNx7+FQsNMAkcTOPqGSZ9K2rZ5p/4ezqCFuAKxpzQ4CMsad+Xra0ON2qQYcTCuWh5jlSr5ENqT17E4rIDpGJO710Cf6o7as28bxbTDZGNR0HDmTu7qXt04s5HcLTqmp4bqQtnrOEhQGpOZ5cK0vpybbZsB6wUUL+aQVKB7IqdZXEISvCCDG/dUSwXZL3TEwlKVRPaJVPDCCO80utLK20xlr0cF4J2s2GdctirW1CwppKFIEhUp9YTkrLvypWes5QYUkpI1BEHwNXPZLWhxCVoMpUJBG8VyvG7Gnk4XUJUDlmMx2HUGg6jSeY24dx7QeLHTqEYZX7SlCygLzEpUdBrJiY7R7aM2CwddxLKVBABUCoz1ogCPHOu+02zKrI6lQlTRUCg7woZ4TzjOd9RrDalB0QSCdNIPI+zwrLZSh2memNgur8yo8Y/3j5hi7rKluJjGr0jEZbh2Ulbf2TBbkqHrIbX4KcRwNMT9oV0qiDocu6l/yg2sFdkOWMogjl0nV3jfipjRH93AmN4nWwq3E9ycb1QGihSZKkFORiARBnq651F/aZ1AQlqEYZSjIE9c55nWT7qhRJJ8KhWpyFJiBEHhvA++vQCteOJ5o2MAcGWPthYFtMWSVFWF7C8VGSS42Ug9yh7aUNqruIsjqgdEg90irJsF3OusqFsU26lyDhAyG/IgDlBGYjWtLfs8wWVpIkKSU9ZSjqIGpz76X1GmLPkEcQ+l1YWsoQeZV3kngWhZ0UbOB4KTP3U8pt3SvqbUrDg9WYJ/tVW/4j/h1tQoKCw2opVh3oOR74z7RVmruxq1tB1BBxEOIUOzL+9JOpLR6orjELG+UMnrJUfmiaiXjeyFLQUBWE+liERw1oZailORK0kDVJIB4dVQI8DQ60G1LgBSC3OpBxAdwAqct8w3lKMGP9y4FHgd0USvy/GrGwXXlhCBCZOWatBzP4UmXQhSHEZknKfvyqvvLftiLRaUWZtUt2fNcaF069oSMu0qq1TFsxTUJtYGOl+7T2TzdKGHEOO2lWBRSoFQQpUqKo0yED507qZdm7G1Z1urQmJUUmOMyY5Hhur592VeDLgcMZdbwiPfV3bA3qH7OrGZUtRX3kkxQnBVhiEyXrMblX5wT7a5KvpR0A99RARWUA32/MWFa/E3cvJw+tHYKo3aZR89tOZ/iHftFVd6gKpHacfvtp+kO/aKo2ndiTkyHUSy2bXhsbH0dr7JFCX7tx3Tan1CcbzeHkltYE+KlDurjbLVFkYA1LDQHM9GmBVgXldKW7qWwBOGzkdqgnET/VnRlGc5mgrisp9yJSalH+b2CtrPZStaUZmd0k5CsORgZn2DmaK3JZsILm85JneN57/dSs95rtQKaSw/AhEjLCNAI4V5sfdfnd4JXHwNmhWcQVz1R/UAf+FQb1tnRtwD1lZfifD7qsHyZ3aG7ClcZuqKz2Dqp9ifbTOnTc08VcTTpmuPZ9I/ns/1GhxUCuahIrW0rzT21q251yOU1sAe88ix9pXe3mxPnbTjiB8M2SUfzRqnv3cx21SwHHUa19Tstyk8yT7apLyp7Kebv+cNj4N09YD1V6nuVqOc1NnPMtU2OIq3GtSLS0tOqVg6xlOfsr6XsbaVJBgAjPkeY7a+a7pspWsQSkfGG6avrYx9SrAyVnEtCcCjJM4CUznviJqqNn0y1q8boxeZBZiJAyVz3gVlusCnUlBEJ3iYkd27lyqTdTnwQJ3kz3GPuqbiBobOQ34nLWCv5kew2ENtJbGgEVwtjpCh3eNT8YAzoTeb8xyqEyzcybMKuBNr+s6X2HGjmcJjkoZpI5zHjVTWNeeuYqzG7X1iOftnKq+t9m6K1uoAyCyQOROIew1meJ07QGnpv/n9Ru31n8yYuy/BKVwzpF20dxW6zpGYDTY8VLVVoWFAWyrmCPZVPXk5ivBI+KmPBK499KaBf3RGPEn3UMD7MIaZtYAwq0zgjUTn3jl4VwLgQ8hRGMBbZgdaRjGUfca5rOUnPgBnWXXeIZebdVkEOJJ35Aye3KvXWIqgNPFV2MxKy33NqUhsuBh8pSnESU4QAKpzafbh60LWUgtNkwEJJAynM8Tzp82l8p9ldZU0nGSvIzCSBM6Z8KqLaO3CRh0IUB3k/jWbqHBICjEe0yFQWY5MFvBSzKj9541a3kjtakWZYVJT0hIHAQNOGdVa2mEA7yPef7VcOxdl6OzoHEYj2k0haSBNGlQTzGN29mFE4xhPPKhd4bQsIENmTyzrLwsYINCU3chOZApQ2GaArX2mrt8LwqVJSIMnfHbuqnLa/jdWo+son207bW38M20mBoY93bSOGMyIzFOULtGTENS25gBCFh0SdUyAocpz9lWv5OAQQFLKE4pSIzOEeA1qrrqbQkpXJyOY07jyq2NkbQ0spGEoWF4gDHowQYPrDlQrjzCUD0mWG8M5EQdK54ONR/8AEm0qwYgSACUjPLceVddeNIuOcwJBmL01FUltMr99tOf+u79oqru6PL8RVJbTx57afpDv2iqNpB6jBvLTuixpVZbPkP8AIa+zRUm3h1TS0BUlSVJBVJiRE86FXTb1N2ZjGkgdC1B3R0aIzom1e6CMzTO9ScRsK3B+JW72zdpa6qmyoEwXEdbLiRqPCirloRASkgBIiNDlkAQafUvpVpXrtiQodZKVdoB99TsB6jt/iNtwUWe0p61PF1zLScCeZJjLvq/bJZQ00hsZBCUoHcIpduzZezdMFpYbSps4gQIgjTTnTI46NJz/AFnTunr28zO8V1y3JXSgwFHP3JkK83sOE1zu5zEtZ5D2k1yvt2G8R9U599K93bSuBSUNoxl5xaTHpJASMCuBTrP6Fai1lq8ieXazFmDHZTwTCd5pf2vu1L7DjaxIUnLSQdQRPA51OkhYUs9VI6x0xKjRI4VDcfKlFR8OA3ClLrRV+Zoaag2nJ6lfbMeTy06OYWk5H0gtXMYUn3ka1ZNyWVuzDoEqxFRKiCRik+tG4ZVCFugzuFTm1pMrZbSkudZbhATPadVGs9buczUagBcGHLI+AjdnO6c+desWkgK01nLwqNZkykiZnMGudld6xSd+Vae0HJmKWIMluOk61Dedkd9dCYJHbQ51coUO32giiIsEx45nCwvYoV8brd2730v34kG35+s2hXvT/wDmjliVllyA7BS/tc70dqszm44m1dxBH/0aV8Ur3UmavgVmzU4+QR/v9QzczGDEnOFGczxqmbYYvN3liq8GoCkjiJqsHthXnba6/jQhrEsCSSoxkYAHHnuNYWhIWzmbmu3WVnHuR/3IKk5cMs+PZSxelrJUQNBkBz31Y9o2UGBZD6SUJKiI3AE7lVVbhJM16e/UJYAEOZ5avTPUSXE0Mk16kFeIRiSnrHl31s1vNMuxNkBxBWYdSY7v7Vn2Hiaekp819sWGHZIQkQOOp1q1tlLcYCSdIz3AcK8s2yVntLAThDbrR9JAAJ4E8Z+6tbsuVxh1SQVOI0mI/wC6Udh0Y2tLITGooKt1Db5shDasOtGbK0pOta2xrFIoHliF8wyiLdY1dKrGcwfaawoAM76cttLoQ0pKt6jJ5wMqTt+ek+PICmVbjBibrg5kjoUpdA9Vacxzj9eFHLnvhSrP1TgdbAWlQ1ISoBQ8D7DSytwkkznp2Cpl2LJUEI1UMIPbqfZUsu6clhUy3tl7hQ4FPDIlQGvaog8RiJimtTZSIAHZST5P78TiU0g4k4wkE7wkEe0wac8Ks9PbSF6bQJd33Geecneg1Su0y5ttpy/13ftFVdoUTwqlNp0/vtp+kO/aKq+lPJgbDLiuGPNbP9HZ+yRQTbgIS2no8CXSsaYQogg7uGlDry2wNlu9pSQMXQNITvOLokxl7e6l+61F6X1JGJRJJ1UeZUT7q5kOSTHNMxRw3x7SQi3PIzC/dXJjygvpnJKkgxvBMVB2hvHo2lQesch2nL2CT3UDZEIHIVwBAm3oaa73Y2DIAlmbO7aOr6R3JLQhAQqDKwJWoKGfrJA78qMNbcJUrNtxBgwsJxjs0mO6lbZUJ80Yy1SV96lEn30dQtNNLqTWcAzCt0ld3OJOva9Q80UoklWRkFPfnS7dl1uotAdKwAgQkJBGuSirccsqJrtqBUV69BRX8Ts27V4i9fhNQbc2SYcVaSrNRnt/WVRXbaKBuX2gcSdwFcXrwcWMgE+2lEWy48DMaserT8MQJPftEnl+uNFkOocS2FOuSkhWFsDrAeqcjkaqra297Q2pDaVQFg6Jk5e7I8KszyWWMpu9tSyoqcK1kqknNRAmeSRTVOlbPq4ieo1ybfQMxrup4HICBuHLhXltRhViFatJwrqbaESM61ejMQ8icnFzhVxFLt7WgpbUBqpQT4nP2A0aYMSg9opH2tvsNONIIKpKlkAxp1R7z4UVCF5bqUKl+F7jPZgEp7BFJflDtA6FsgkqS7I4CUnfv9EVztm3JaTKLOCeKl/gn76TdodrXrV1V4UpSqQlIgTmJJMkmCfGk9VqK2QqDnM1PD9Lalyu3GJb9ntwUwxaBmkt5ngRqKD2G1B1onBIUtUgkakzEHT+9L3k021S1NmeMtrPVnQE6jvpjvos2dxRghtyFIg5aQscjI8Irz9abXno7G9GCPwf77+JwRYGm23ChlLSlpUDAEkYSdRziqVJq5GbWhSWi3JbWhShJJJk86p23IwOKSdyiPAxWpVxENdVhEb5zPJyNP2yzBRZWnAMwqTlJKc0wO2q+xdU1a9zMYbKhIMSgZ9on76myW8KX1k/aTrK4UqBTkSMQn3GjtkvVC8vRUNUnIz99KV3LywnLCrCCTmSedS3X49ICd2WdB7mxdpfN5XuNxUIqO66BqYFL7VvXEAHs/7rm9aD1iTiKcykGT/aowIqNC2fUZtfwbdThKQQM5P6ypWc2ZQcWRTGQ58+IFMbrEgkmUqAITGlCL/tWBhxUxIgdpyAqQI3sqrrJI4HzEC1JGNQB6oOVeWZ0pzEgwR41HxVuHTTigCeRdixJli+RplS7clOqACpXgd9XJaGcJIJ0qkvJq643ieTuWAPnJ62GeYJHfV4250OIbdR6K0gj3iktUAVJ+I2lbIiuejOPSCKo3ak/v1q+kO/aKq6iCPCKpLaY/vtp+kO/aKpbTOCTIsgi0PuWxbDDZJCEgTEAqwpxHPRKQAkdn81P7Vl6FpCMRVhAEnfzyoLsBdAbaDqvSWMuSf7n7qOXrb4hIjed1HsOTiHqG0bj7xH2gtGN9Cd2Iz7PHU+2tnhCT2H3UJvt5IcSTpnEZfrOouMkySrD/bdR10+4BsxzT+LrpUaspkn3zLE2TvlKrG2kHrNjAocCD94ipTt4GcqrCz3p0BJbUsYtQSkg/8ArWru0759f2ClrNMxY4MVq1yqgDDmWE/b4zUY76B3htakdVvrHTl40mP29xz0lE1IYEIneFfeKLVpBn1QV2uJHo4lwbNXIp1KVgSFDMnTxpvY2cQkdbP2D8a57GOjzdInKMSexYxe+aNWhYAzOW+trbs9Innmbf6j3Kf8qd4spdQwlAJQMS8OR6+YEgHcAe+rB8mtnLd3MAgpkKUAdQFrKkjwiqbsFt87vdLq80u2nMHMYJOEdwSnwr6EaACRHChJ6iWhX4AWdH07+dSEGU1xyIrdpe6rnqDEjPiCDVQbbuH/ABBYOiAlKewjFP8A7VcNoGVVd5S7OE2ptz47cHtQSPcRQ7slIfTHFkXXBiEUu3lZiFyN49uh91NFnSKC3xkuslhiehqgYLIM8Kd9mNsUKT0VphYA6oWMQJGgz3nKlhCUkZgUR2ZuxLlpbkSEqxf05++PGgMA/BjyZEe76aDKGihMJbAGEbhwqrdo2wLSuNFHEO8TVsbSvw0SACchnVSbRohYVuIy7jpTicGC1qFtMPsZAIkQN5j2xVzJswS0kDQAJHcAPuqn7sRidaHFxI7ioTVvWp0FUEwlCcSo57qlzKeEp9R/EgdEVKPx0g4RoCYyJ516pwgLJJxIUlIy1yTMd5PhXTIwT1SRMT2xnXumeI+NDm+B8Tx9tSi4iSJAUhWkHhIjfUhlkJ60ArwhKlZwY/Rrip8AHMqjfPKprNkJgk9XdFdBPx3Ii1ZSZjfGp5Ck7bq8wpLTaAQnNRB46Z+2n5dnSBNVNtNa8doXwScI7qug5mZ4haBTj5gqa9FaxWyBuGZo882BniWnssxgutBGqnlqH/EJTNWdcIKrFCfVOJPYdU9xxeIpDbswasDLfxcu+M/bNOexzuOzuthRSoAlJGoyyI7CKXI3ZX5no9RVt0gx7Gd0ug7wapXab+NtP++79oqrutdjAIUmMC8xHPWqP2kb/fLT/vu7/wCdVI6dSjsDMZzkZEGWa93koAS86AEgABawIgZQDUV+83SZLrhyOq1H768rKfknqCLQ6SRJJ7STWWpwkpknxrKymk+iJv8AVIiznWlZWUMzps2akIWY1NZWURZBjldN/WlDaAi0PJAQAAlxaRHCAalu7S2sgg2l8gje85+avKymW7i4HETLnfUh5BSopIVIIJBB4gjSnhG09rj+KtH1zn5qysoSdQj9zBtRa4/irR9c5+as/ai1/KrR9c5+asrK6RiYvai1/KrR9c5+agm0d8PuYMbzq4JjE4tUThmJOVeVlQ/0yyfUJBZvB0f6i/6lfjUW12pajmpR7STWVlJmaCzml5XE+JohdNtcQqUrWkxEpUR7jWVlVjCkwpab4fUCC86RwLiz99Lt7PKUE4lExpJJrKypHcmw/tGcLvdIcQQSCFAggkQcsxTIu9XpV8K5nr11fjXtZUvK6UkKZoq9Hp/zXPR+Or8a9VeTs/5i9fjq49tZWVSNbj8zBer2fwrmvx1c+dd2L6fAyfdH/kX+NZWVMGxM2VfT8H4d36xf40n2p0lZJJJJM5mvayrr3FdQfSJwxnia72RwhaSCZkHXmKysohilf1j8xuevh8gAvOkcOkX+NSrtv+0oJw2h5M5GHVj3GsrKAvc1rifKadmtprX0YHnVogaDpnI8MVKtut7inVlTiyStRJKlEkkmSSTmaysq5+qZY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RUUExQWFRQVFhoWFhgXFxUVGhwaGBgYGBgYGhgXHCceFxokHBYXIC8gJCcpLCwsFR4xNTAqNSYrLCkBCQoKDgwOGg8PGiwkHyQqLCopLCksKSwsLCwsLCksLCwpKiwsLCkpKSksLCkpKSwpLCwsLCwpKSwsLCksLCwsLP/AABEIALIBGgMBIgACEQEDEQH/xAAcAAACAgMBAQAAAAAAAAAAAAAFBgQHAAIDAQj/xABHEAABAwEFBAUGCwYGAwEAAAABAgMRAAQFEiExBkFRYRMicYGRBxQyQqGxI1JUcnSTs8HR0vAWJDRikuEVM0NzgvGDorLC/8QAGwEAAgMBAQEAAAAAAAAAAAAAAwQBAgUABgf/xAAuEQACAgEEAAUDBAIDAQAAAAABAgADEQQSITEFEyJBUTJhcRQjgZEz8ELB0Qb/2gAMAwEAAhEDEQA/ALH2a2asqrHZiqzMElhokllokktpJJJTmaIHZayfJLP9Q1+Wt9lP4Gy/R2fskUViokwMdl7J8ls/1DX5a1OzNk+S2f6hr8lGSK8KaidA/wCzNk+S2f6lr8lZ+zNj+S2f6lr8lFCKyunQX+zNk+S2f6hr8tZ+zFk+S2f6hr8tFK8rp0GfsxZPktm+oa/LXv7MWP5LZ/qGvy0TisiunQX+zFk+S2f6hn8te/svZPktn+oZ/LROKyK6dBf7MWT5LZ/qGfy1n7MWT5LZ/qGfy0TiswV06C/2ZsnyWz/UM/lpD29uNtFtsfRWdsIOLGEMtwcx6QCYPfVpBmoV4uWdJT0ykAn0cRiezxFVOccSygE8xIv+6bMmyukWdgHozEMtAzHEJyNSvJrcFncsDRcs7KlZ5qabJ13kpmjFuvO7hk442ORJ38qy5tprChBQ2sNpTJhUpykyc91VySQTD+kVlRnJxCX7K2P5JZ/qWvy0sO3ZY2A+txizhCXFHNlnIQMhKfZTbZL6ZdAKHUkHTPXsBrjbdnGXgQsFQUZInImrEn2gVUf8uJSVx2xi13ykpZbDM4Up6NsJI44QmDV2DZayfJbP9S1+WoNm2AsjbqXW0YVoMgjLxphVlvqFzkkw1xQqoQ9SrvK5cdnbbsnRsMom0pCsLTaZEaGBmOVOq9mrJ0Sj5rZ5CCZ6Brh82s2huNFsCA5o2sLHaKLBqUKTxSR7Iq4PcXIAwcxeu3Z+zFlBNms5OETLDJ3fNrsvZ2y/JbP9Qz+WptlZKEBOuER4VsuapniWPcTNrrls6bO4U2dhJCdQy0PaE1WVjsbeL0Ef0p/CrX2zJ83cyywmqusHpUBycxPVEgzZywtifg0f0I/CkR63oCiMA1O4casZwZHsqp7V6avnH30SsZ7kaRyMwh/iaPiDwH4V0F8pGXRp8E/hQcCt3BnRNgmgHOIVN+Dc0j+lP4VKsNqDoXKECBuSn8KBbqL3EnJz5tVZQBLKzHuYGhwHgKgPAYj2n30SFDnz1ldp99ckT959ebKfwNl+js/ZIorNCdlP4Gy/R2fskUVosJMrCKyK0ceCQSSABmaidPSK0IpD2q8oSmyUtdVI9aMSj2TkkUCuTax+0ORiWocQFK9qchVciE2GWxNYaF3cl2M1TI9bOiDTsjgRqKnOZUridKysisrpWZXk17WyBUzpiUzXQJiva0eWQkkCTwrpEF7S7RIsbKnFZkDqpG89u4czVF2vadVqK37S6sNyQA2ACT6qUnQaz3c67+VPaUrcWz0mIYiFQZ9A5DlrpypJ2mtqFBlDKiW0NiBocSiSsqG5RPsqmd0OBtky2380pQwpVhOqlrKlZdgSJ7t++uj16IP+UpWYScKs09X0gUndJB/WYS67iXaErKAThTMcY3VzZu5aiBhVEwJTxy13VORJAb4ls7Ivm1MqSkw4lOJMpATiHW6kASdx7asHZK+HFnApQwoyUDJUDug6gdo3V8+3NejjDvRqxJwL6wmCCk656xllzPGnu6b3WLQl5IKVgnpEmOugkGQBAJgCRO/LTMBO1owF3riXgt3hXEqmuFjJwjSPVjgQCP1yrsogCTlxnKmAc8xEjE8NSGtDQV/aWzIOFVoaBOnXSfEiYovZX0rTiSoKBGRSQR4irL1IMjprVdbitVVSSIq7a/wzvzaquwDrCrW21/hXfm1VN3HrCl37ieq7hF0ZHsqubHcLr7qgEkCVHFBIyzjKrlujZdbwxLlKPaaSrLbQwopBUnNYy0yJHjUo/YE7TBllfWmzrbIC0lM6SIrRxyDRray0KWptSySSnInhNAntaYHMfDHbPemNMN3WNTYXjjrIChGeRpbTTamzlKEk6FsEVDCQHOYPSqoD46yu0++iLbmdD7QesrtPvrgMRcdz662U/gbL9HZ+yRRQmKEbLL/cbL9HZ+yRRKavCzZTlVt5RdrOsbK3JIzUAYk6wSNEjfVkVT913QbTeLpWOqgqUocTJCQSN3Gg2k8ARjTqCST7SRcOzXnbaVvjTlCYGmXrH2dtMNn2QbmCVkDcFFI8ExXlietKXglSEdGRqhSiBGnVWkQOw11vLaXzVQlGKc8sUQBJ0SagKAOYwSSeIbsNxhkdVbmEblLUoe2TUpNoGNIB1nvynLwqNdm0DVqs6nGiFQCFJBkggTGgOnECguzF4B1bOCS2OkAUc/VBEHhqO0GoztIAgcF1Jb2jfFbhutgmtXnQkFSjAGZJ3UeKzQ1qq0pSOsoDtNI+0W1jiwroCQgDURiPFee4DOPfUd20hR66MaCJC5JSQMKp7ZHinnVGbEMle6WIm1JOQUD3iod/3omzWZ15RgNoKpic/Vy35wKV7GlMpxTIGS+0jeN3Ki983abVZHGCqMaYBHsnkagPmS1W2fLl5WvG4pSjJWSok7zvPjNENitnfOnwCPgx6W4dlQ79sKmXVtuJKVoOFQPEE07+TeyFFlW5OEYiZwlWQEaDWqO2F4hqU3NzHy77kbs6AG0gAZR/3UlF3NLUYQBJ0HOldjaBfTBCX1rTMFK2MA7jAonfN6vWfCUKwYiYVg6TTlQOjG+SIG8ruxOBAtjeIKlIc3gDDhB5RHtpZ2evF10ISrEQMOFRIHo5g5CTvkncKtEW1V4XZaUFSnFlpUFTKmhIE5SI3VSuyeJK0gTiUYAgkFJ1GRy491EIysWTIbmX9Ztpm7LYS7aV4QgxE4lKJzSlI1JOgB4ToDVGbW7dv254qUspbnqNYjhSndkNTz1PgK924vFa7T5uCSloAJBJMFQSVd+g7qj3Nsc68uSMKcie+jKwVeYBqy7nbCWzqk2dJeWRIySkHAqeYiYGRz1piuTynupWrCEJyOWH0oBjFBHHWBpUO27BnojhMqjPM58qUk3O426lOaVAyknq6apk8f1y4EHmXZGXiWex5WrQhQ6VlsomDhxg8yDJ00OWU99WLdF7ItTKXmzKVc5gjUGN9U5fTyB1QiUkiSJAJITPVOi5UokU7+SdEWdwZenI5CNO7dXBswb14EJbaj91d+aar7YWzJXakhQkAE1YW238K7800h+T5JFrTl6h+6gW9TPtGXEtA5DuqhrS3ifVrq57zV7letUimyBbyo1les71KoVJxkxhE3sFETL+1b+b95oU9rT5bNkFFSTiGSYoe7sMszmJ7abFqiOjS2bcYiimmxB6g/2xUG3bNlogKIzzFTgnKP5QKvuBHECaHU8iQGtagvnrK7T76IlrCY450Nf9JXaffXCKkYJBn1tsv/BWX6Oz9kmitCdl/wCCsv0dn7JNFAavLz2ka6rv81ftqz1oKSIGqSCvxlUE/wAtPE1Xt57WpTfAsxOJDrYaMSQlwEqHaOuQe0UNx1D0nkwxYryBSVhSF5+ilQyI9Xt4zXS2W9K1tFTISDM4iAQRpBSc5FePXZgK1NAQ5mpJzST8aDkCcpO+BQVOzqUuB51agAZDaSENzulKfSqORGQFJzHVxbTTC3AAEpQVExuAnXfVeeTV1eOzoQklHwjqz8UEFKM+JOUfhU3a+9nC01YbMJdtBAWYJCGyTMniT7AeVOuz1xIsjKW0DQDEd5IGtC+thj27lSRUjA9nqFKWds7elKUNFUY5UewQI7yaZCqKrXyoPYbSwc4U2sRzBEd+fso1hwsWpGXwYIvO1JICERBIH9yPWAjTSa3s18BlQQUKWytICsWeFQOTnLmBXa5rvSChSkzGRyy0yyozaUIOUZUrv3TRFW2QLA42670aFlDoGIJJOFad5QriN6Tz5EOVzWkxhXqMs6TLVd6BCkiFJMpI17uFFbsvs+gqcQCYPGMjPaPfVfMCnmWeksuRFPy3XAhKmbaEykqCHwNSBoRzgKHdyotshYm2msKY6MyUnPRXWT3wR4VN26a6exOswSohKhpIkkA+OR+dSL5PS4yh6zvJKcKsaTuIUMKgDyIHjyqzuCNw9pSlSp2H3jaHGlLUUpASnIrOIgneExPjRNy0WdbBSSlbiQopBClAgCY6uk6Z8aX7rux1JKVLlkkxAGJIknfkrUcKLN3E4ATZHgVbw4hATHODJ00FWUE8wlgGOYe2Ot7TrCghOHLNOfYdTVfXXsqlVvdQ11W2V4Cn0ZwiHFTrBOKI5UbslncslkfX1lvvYkISBErWCJA3JGasz6tANk2nLG5hVJJPWJ1BIzz3yc6rvGOYBxhmI952vDZpkXlazh0U1rpJZQSfGaYGmEpTuHZFB9prM0tzpg2t5S0JBRJAkYgFKzG7LPhQvZlCukUFN4EEwAFlQ/DLtric8iGq+kZhi1bQNpVgQFOr+K2mfE6DxphuS7LNbUEOsqCxuWAD3FJg0o3hdK0qIQSkGfRAk6b1ZCI4Ue2NuR1KgVrdxSCDKAOwhKQDPjVlOPaRYMqcGdL02WS3jbWOqBLauIiIneoQPZUjY2zpYSuPRE/dTXfbGPoxAjF1uyDNV65ePTPltEqaQrrAZYo0HJNXwQ2BFshkyYX2jvRNoSWmQXSrJWAYgO/T/qpN0WBuzJlLSQrQY1JSYmePOly87yeaThQOiSnTCI92e+l+wbbWxLhlRUlIOSsxJEAzrlrRCMwG0d4lmO3wQTjsysGmNBCh25TSPatiyFl6yudK3niQRhWJJOm8Z0x3PfrTqZKsCkiCsGCrDAJMfGViMGcoyo95thIUrTc4kQP/ACJ0A/mEDjQiPiHTCMGxKheth0iDpW1os7qD1k66b9aftu9iUuoLzSQHBm4BlI+MOfvqvkNwkYlmfE6a0EpiNfqwfaAdoW1Yk4gcsqhLEeAp8RZELwJ6NXVGZ1xHieUVlr2QCkrVigFQgARlwrvPVB6oNmDHIiG42ghJJVJG4ZUAtLJxq+cffV87FXRZbMpwvNlZJ+DK0BSQmM4HHnVa7RXtZ1Wu0KQU4S+4U9QjIrURlhyypmuxX6MTuHqJxLy2fvOLLZUnL4Bnw6JNFlXmlM+ykm47ehNnZU4qMLDQ8G05c6gXp5QOrhabjdKsz4aClktdiY/p/DrNT/jH8+0sA7RNAEqIEVTjF/Jev1LqkYUdIQNYBIICoG+ePGYqFa73cW4nESqZJHLQAcNKjXRdqlvKWSMQVkE6Dv5RRwxPcPq/D/0eBnJMua8VLjqKINCrCXHVoDqyqDG6BRRuVtpJGZG+tmrJgUmBkDJqpQkxNXAGIUtCWmFJVhT0iuqkk5zB8OHfUa17QPttrWuzxgOWFQXI45DLvoO9eHSO9Msf5U9Ek8fRxcyfYCaH3jtgppJgwTlPPf8AfVDZjheIVdG9rKo5b7z1G3rziUuAJShRgJHXMbyeFBfKEtbxZtA9FsYYB5kzHGY8KNbLXg3aDnrnuA79J8DU69bqTHRqHVJxA6jLf2Hf30EuwOSeJZ9N+nt2OILslpbYsyFOEAYEmSQNQK0sG0jNoMN5xRNyyIW2IAgDKQDluyPKoN1XO2lZUkDEcsgPDKibc9S4+Zpee0zVnjpak2K3sWxtSmFwsJJABG4TBjsrvtBcjS0pWsaRBy10iptx2ZlKJCU6ZkAAxvzA4UTyx7wTOcbhBVyy40VK1ggqKhnnoRu0y7KVbY7+/oAkJLbg/wCXVPfkPZRTbR9pm02WysnPrPupB0AbKGgeGqjHKd4oJelnUcLiPTbIUOz1h4TSbjY4B95paaoWVtaPbgfx3Gti04EwsSNyhv7eBols26C51UnCdTnHZJoPYFpdRiEg7wDoaM3IAgklSiOG6roxBxFrQu0mdL3eSu0KAJxWcIJGgHSCUn7vCunRNK6xAzEnjQexA2m8baUkpxsJbHIoScJ7QYqvrp2rtDL6gpSlIVJhefW1ynQHhoCDU+S1hJU9RC0+XgfYSw12H4RSyOoQE6fFJKfYaG2e3JC1YUSEqKQchunf3COdb2S+ypAnRWXZrkfA+FRmruWhUJgoKsSvjQfik5eIqtZYekjEcpsDpOtqvV1wghKUKQT6xUFJ3SnDkZ50c2S2pSVlKsjw4EUJdsjZJCVOA/GUswP+KQKiWSyJZgJBP8xMk8yaM7FeZfYrZQiNflH2m83sZKDC3eomNROp8PeKAbJ2Ho7OlRyUrPPgaXNtLV07jCJ/1EoA4SR/enmzWaEgcABR1fPMzzVg4ka0kqyUJFQF7PtqIEUffYqNhioJzCADE0uzYVuZxHWdfuppVdTjaeorFlorSodxviYNMYcy5VZVBi9jspxA7F5DNJHVCZz+LJCk8oyI5HlSje2yKUPLKUgoXBT/ACic4qftyoWeyuupUUwrFPHECkpMbs8uYFQLqv02mwMOEnGiArfkRrSuochDiEFeeROtmsOBSiTlED9b68dwhGFQy1765JteJJjVPgc6887EYjzrDNrFxzDbcDMlIeQtBB1Ajuqnr/YQLVaAEgDpnIyGmNUVYLdoKyTmDMgbiO2q7v2fOn/95z/7Namj3Bjn4EXsIxHu8nAiz2cDfZ2lHt6NNLFpdmeyfDI0wXxdLos7D0YmywzmPV+CRAPAc6V3XM/H2j+1MAbeJ9A8KCDSrtP5/M6WVeFaFxiwrTAOhw5kdlPdzXfCg4pLSVODFDYIkTMwd/W3Un3bZcRE5BKSo/r9a023tZCq7G7QlRS4zBSU5HDjwEdkAHuq6vgiZHiyi3ULWeOO/uY+WRYKQeFRL8vDomlEanJPaaqqy7b2tOQd13kI/Ci9jtLriQ48tSyoZToE7oGgoz2jHEy7fCLNOA9jD+MyUq0qIidT+jSte94BazAJCeqOGWp8aZnUjASPSIwpzjM7wY3CT2gUFtNgbs6JWhvlLsqPYmBNKia/hahG81vwJDuW+yy6DoKt64rV540RpAyVGhOkVVNkvlEiGkAT1oSB1ct+ef4U+eT+3PLK8vg8zO4HckcTmKlE3tgyvjhU17iMN7GbWiyuYC2o4XACDv36juqKza+j+B6NxJgELJSAsneF8eSoqFs1eBeZWTONDqwqcjIOf65UbS+hxEKMVfYEbbPPoxZATID1vODAGnHi5l6aCkDiSDCR2Z0Nt1pNmu+1FStW1NIk5y51AO0Yp7qZbCygnCglRNZtFsGza2EsrcUhwEuJIOWIiBiT6ydeetGRQWEFdYFUgSkdlRNrzzOE8+H67qsm7HglxJUMSdCNcjr7JpHuq5XLNbnWnBDjQIO8GRkQd6SIIoxeCXVoPWgb0p6oI4E6+2kdb/mm94UhbSY+SZZN3bM4AFI66ToRw50ZYu1ZEYMPbA/vSFsdtolkqS6otphOFMEojOSmPRM6jtp/VtO35uXUqChomDqeFN0mthmY2qqvR9mM/BgSwJQzeJaTrgBKt5UrFMn/AIjLhVJ7VEs3g+Nzb6oH8pUVf/KzVi2G9F+crd9JclY+dhMa+qIApE24PTXg6pKSjpMMhUSCU56GPV9ldRar2ECW12lelBu54Gf7jFdaCltxMyEpxdycxu16tMLrZYtAYJyUkLbWcgpJ05SND/1SzczLyW1h1KCAwoBaFgz1IzTuMSe6mi9WFWy7ms4dQtZSdOqk4FAHvSe41e4AkZidG4Ass1fvRtBzkkazlQ+8NpGyFKQkkAdnfXGxXM6y2rpc0YgMU7yJgcRAodtC0lFmdKfi/eKVcEHE0kYMm+Btk3TaLwYxZjGVgfMBM+NPd93022spLjrSxocyP6SCCKUfJA4hdsWFJONLQKFbgkdVQ7SVDwqy74u3GMJgg8QD76Z24iStuMgXJfinkZqS4AMlJESOY415aNoG0GFTlwBPsFSrluJLMhIAnWOdLV63S6l7UpCjqM+7lVCrdwvp6jjsxflnfWUpXCtQDIPtGdM94KKW1a6bqqS7butinAAttYneFAjhmBVuXTjLCelSEriCJkcNauvPEXtG3DREvm1pfuy2Yj0nRtqgQZxeqOdJPk4vP4JTYxE4TKACoykyCkazBMinK2r6Hp2mwpCziX0gjMg59gHGl7yU2Tpb1eeAISMZ0gGYTMbiTJ76DgONkYdTWN+YedZtBYBaZXimCkpIJHHOt7BsxaV2coWgtrIOvPTMGrMw17FXr0NdYwIgdQxOZTli8nVtQZ4THWEZ7jNId/2BabVaEkJkPOA57wtQNfTytK+ddq/461fSHvtFUyKlBzBF8y2rnjzKzg5jzdn7JNVhtpdDbLyVN5JUoAp3CTu4DlVk3W7Fjs/0dn7JFVptu6pTggSErTiO4Z5Sd0wfCl7O5v8Ahtjo3pPBxNFPYAY3iPcfuFY9fTnmgak4FYhGekg++ahPuzvn9bq4CTuJpbHvPaXaSu1g57+Z0u6xlxxKYAGqt5CRr+HfTuVgcI3dlBrgsmFJWRmr2Afiay+rwwIyyUs4U9+pHdVzyZ5zX2edfsU8Dj/2C782hdLyG7OjpHFEpbSAVdqgkakxHYO2o22DF5MobNryQrQDBCT8U4RCTHM+INW9sLsaiyNh1aQbS4gYidUJ16NPDnxPICiW09zN2phbTglKh3g7iOBFalFAA5HM8x4jrmNu2pvQvAxPmpm91pykkcKP7IbbLsNoS4FEsKMPNzlB1UkblDXLWIoDfdzrsr6mXNUnI7iNx7+FQsNMAkcTOPqGSZ9K2rZ5p/4ezqCFuAKxpzQ4CMsad+Xra0ON2qQYcTCuWh5jlSr5ENqT17E4rIDpGJO710Cf6o7as28bxbTDZGNR0HDmTu7qXt04s5HcLTqmp4bqQtnrOEhQGpOZ5cK0vpybbZsB6wUUL+aQVKB7IqdZXEISvCCDG/dUSwXZL3TEwlKVRPaJVPDCCO80utLK20xlr0cF4J2s2GdctirW1CwppKFIEhUp9YTkrLvypWes5QYUkpI1BEHwNXPZLWhxCVoMpUJBG8VyvG7Gnk4XUJUDlmMx2HUGg6jSeY24dx7QeLHTqEYZX7SlCygLzEpUdBrJiY7R7aM2CwddxLKVBABUCoz1ogCPHOu+02zKrI6lQlTRUCg7woZ4TzjOd9RrDalB0QSCdNIPI+zwrLZSh2memNgur8yo8Y/3j5hi7rKluJjGr0jEZbh2Ulbf2TBbkqHrIbX4KcRwNMT9oV0qiDocu6l/yg2sFdkOWMogjl0nV3jfipjRH93AmN4nWwq3E9ycb1QGihSZKkFORiARBnq651F/aZ1AQlqEYZSjIE9c55nWT7qhRJJ8KhWpyFJiBEHhvA++vQCteOJ5o2MAcGWPthYFtMWSVFWF7C8VGSS42Ug9yh7aUNqruIsjqgdEg90irJsF3OusqFsU26lyDhAyG/IgDlBGYjWtLfs8wWVpIkKSU9ZSjqIGpz76X1GmLPkEcQ+l1YWsoQeZV3kngWhZ0UbOB4KTP3U8pt3SvqbUrDg9WYJ/tVW/4j/h1tQoKCw2opVh3oOR74z7RVmruxq1tB1BBxEOIUOzL+9JOpLR6orjELG+UMnrJUfmiaiXjeyFLQUBWE+liERw1oZailORK0kDVJIB4dVQI8DQ60G1LgBSC3OpBxAdwAqct8w3lKMGP9y4FHgd0USvy/GrGwXXlhCBCZOWatBzP4UmXQhSHEZknKfvyqvvLftiLRaUWZtUt2fNcaF069oSMu0qq1TFsxTUJtYGOl+7T2TzdKGHEOO2lWBRSoFQQpUqKo0yED507qZdm7G1Z1urQmJUUmOMyY5Hhur592VeDLgcMZdbwiPfV3bA3qH7OrGZUtRX3kkxQnBVhiEyXrMblX5wT7a5KvpR0A99RARWUA32/MWFa/E3cvJw+tHYKo3aZR89tOZ/iHftFVd6gKpHacfvtp+kO/aKo2ndiTkyHUSy2bXhsbH0dr7JFCX7tx3Tan1CcbzeHkltYE+KlDurjbLVFkYA1LDQHM9GmBVgXldKW7qWwBOGzkdqgnET/VnRlGc5mgrisp9yJSalH+b2CtrPZStaUZmd0k5CsORgZn2DmaK3JZsILm85JneN57/dSs95rtQKaSw/AhEjLCNAI4V5sfdfnd4JXHwNmhWcQVz1R/UAf+FQb1tnRtwD1lZfifD7qsHyZ3aG7ClcZuqKz2Dqp9ifbTOnTc08VcTTpmuPZ9I/ns/1GhxUCuahIrW0rzT21q251yOU1sAe88ix9pXe3mxPnbTjiB8M2SUfzRqnv3cx21SwHHUa19Tstyk8yT7apLyp7Kebv+cNj4N09YD1V6nuVqOc1NnPMtU2OIq3GtSLS0tOqVg6xlOfsr6XsbaVJBgAjPkeY7a+a7pspWsQSkfGG6avrYx9SrAyVnEtCcCjJM4CUznviJqqNn0y1q8boxeZBZiJAyVz3gVlusCnUlBEJ3iYkd27lyqTdTnwQJ3kz3GPuqbiBobOQ34nLWCv5kew2ENtJbGgEVwtjpCh3eNT8YAzoTeb8xyqEyzcybMKuBNr+s6X2HGjmcJjkoZpI5zHjVTWNeeuYqzG7X1iOftnKq+t9m6K1uoAyCyQOROIew1meJ07QGnpv/n9Ru31n8yYuy/BKVwzpF20dxW6zpGYDTY8VLVVoWFAWyrmCPZVPXk5ivBI+KmPBK499KaBf3RGPEn3UMD7MIaZtYAwq0zgjUTn3jl4VwLgQ8hRGMBbZgdaRjGUfca5rOUnPgBnWXXeIZebdVkEOJJ35Aye3KvXWIqgNPFV2MxKy33NqUhsuBh8pSnESU4QAKpzafbh60LWUgtNkwEJJAynM8Tzp82l8p9ldZU0nGSvIzCSBM6Z8KqLaO3CRh0IUB3k/jWbqHBICjEe0yFQWY5MFvBSzKj9541a3kjtakWZYVJT0hIHAQNOGdVa2mEA7yPef7VcOxdl6OzoHEYj2k0haSBNGlQTzGN29mFE4xhPPKhd4bQsIENmTyzrLwsYINCU3chOZApQ2GaArX2mrt8LwqVJSIMnfHbuqnLa/jdWo+son207bW38M20mBoY93bSOGMyIzFOULtGTENS25gBCFh0SdUyAocpz9lWv5OAQQFLKE4pSIzOEeA1qrrqbQkpXJyOY07jyq2NkbQ0spGEoWF4gDHowQYPrDlQrjzCUD0mWG8M5EQdK54ONR/8AEm0qwYgSACUjPLceVddeNIuOcwJBmL01FUltMr99tOf+u79oqru6PL8RVJbTx57afpDv2iqNpB6jBvLTuixpVZbPkP8AIa+zRUm3h1TS0BUlSVJBVJiRE86FXTb1N2ZjGkgdC1B3R0aIzom1e6CMzTO9ScRsK3B+JW72zdpa6qmyoEwXEdbLiRqPCirloRASkgBIiNDlkAQafUvpVpXrtiQodZKVdoB99TsB6jt/iNtwUWe0p61PF1zLScCeZJjLvq/bJZQ00hsZBCUoHcIpduzZezdMFpYbSps4gQIgjTTnTI46NJz/AFnTunr28zO8V1y3JXSgwFHP3JkK83sOE1zu5zEtZ5D2k1yvt2G8R9U599K93bSuBSUNoxl5xaTHpJASMCuBTrP6Fai1lq8ieXazFmDHZTwTCd5pf2vu1L7DjaxIUnLSQdQRPA51OkhYUs9VI6x0xKjRI4VDcfKlFR8OA3ClLrRV+Zoaag2nJ6lfbMeTy06OYWk5H0gtXMYUn3ka1ZNyWVuzDoEqxFRKiCRik+tG4ZVCFugzuFTm1pMrZbSkudZbhATPadVGs9buczUagBcGHLI+AjdnO6c+desWkgK01nLwqNZkykiZnMGudld6xSd+Vae0HJmKWIMluOk61Dedkd9dCYJHbQ51coUO32giiIsEx45nCwvYoV8brd2730v34kG35+s2hXvT/wDmjliVllyA7BS/tc70dqszm44m1dxBH/0aV8Ur3UmavgVmzU4+QR/v9QzczGDEnOFGczxqmbYYvN3liq8GoCkjiJqsHthXnba6/jQhrEsCSSoxkYAHHnuNYWhIWzmbmu3WVnHuR/3IKk5cMs+PZSxelrJUQNBkBz31Y9o2UGBZD6SUJKiI3AE7lVVbhJM16e/UJYAEOZ5avTPUSXE0Mk16kFeIRiSnrHl31s1vNMuxNkBxBWYdSY7v7Vn2Hiaekp819sWGHZIQkQOOp1q1tlLcYCSdIz3AcK8s2yVntLAThDbrR9JAAJ4E8Z+6tbsuVxh1SQVOI0mI/wC6Udh0Y2tLITGooKt1Db5shDasOtGbK0pOta2xrFIoHliF8wyiLdY1dKrGcwfaawoAM76cttLoQ0pKt6jJ5wMqTt+ek+PICmVbjBibrg5kjoUpdA9Vacxzj9eFHLnvhSrP1TgdbAWlQ1ISoBQ8D7DSytwkkznp2Cpl2LJUEI1UMIPbqfZUsu6clhUy3tl7hQ4FPDIlQGvaog8RiJimtTZSIAHZST5P78TiU0g4k4wkE7wkEe0wac8Ks9PbSF6bQJd33Geecneg1Su0y5ttpy/13ftFVdoUTwqlNp0/vtp+kO/aKq+lPJgbDLiuGPNbP9HZ+yRQTbgIS2no8CXSsaYQogg7uGlDry2wNlu9pSQMXQNITvOLokxl7e6l+61F6X1JGJRJJ1UeZUT7q5kOSTHNMxRw3x7SQi3PIzC/dXJjygvpnJKkgxvBMVB2hvHo2lQesch2nL2CT3UDZEIHIVwBAm3oaa73Y2DIAlmbO7aOr6R3JLQhAQqDKwJWoKGfrJA78qMNbcJUrNtxBgwsJxjs0mO6lbZUJ80Yy1SV96lEn30dQtNNLqTWcAzCt0ld3OJOva9Q80UoklWRkFPfnS7dl1uotAdKwAgQkJBGuSirccsqJrtqBUV69BRX8Ts27V4i9fhNQbc2SYcVaSrNRnt/WVRXbaKBuX2gcSdwFcXrwcWMgE+2lEWy48DMaserT8MQJPftEnl+uNFkOocS2FOuSkhWFsDrAeqcjkaqra297Q2pDaVQFg6Jk5e7I8KszyWWMpu9tSyoqcK1kqknNRAmeSRTVOlbPq4ieo1ybfQMxrup4HICBuHLhXltRhViFatJwrqbaESM61ejMQ8icnFzhVxFLt7WgpbUBqpQT4nP2A0aYMSg9opH2tvsNONIIKpKlkAxp1R7z4UVCF5bqUKl+F7jPZgEp7BFJflDtA6FsgkqS7I4CUnfv9EVztm3JaTKLOCeKl/gn76TdodrXrV1V4UpSqQlIgTmJJMkmCfGk9VqK2QqDnM1PD9Lalyu3GJb9ntwUwxaBmkt5ngRqKD2G1B1onBIUtUgkakzEHT+9L3k021S1NmeMtrPVnQE6jvpjvos2dxRghtyFIg5aQscjI8Irz9abXno7G9GCPwf77+JwRYGm23ChlLSlpUDAEkYSdRziqVJq5GbWhSWi3JbWhShJJJk86p23IwOKSdyiPAxWpVxENdVhEb5zPJyNP2yzBRZWnAMwqTlJKc0wO2q+xdU1a9zMYbKhIMSgZ9on76myW8KX1k/aTrK4UqBTkSMQn3GjtkvVC8vRUNUnIz99KV3LywnLCrCCTmSedS3X49ICd2WdB7mxdpfN5XuNxUIqO66BqYFL7VvXEAHs/7rm9aD1iTiKcykGT/aowIqNC2fUZtfwbdThKQQM5P6ypWc2ZQcWRTGQ58+IFMbrEgkmUqAITGlCL/tWBhxUxIgdpyAqQI3sqrrJI4HzEC1JGNQB6oOVeWZ0pzEgwR41HxVuHTTigCeRdixJli+RplS7clOqACpXgd9XJaGcJIJ0qkvJq643ieTuWAPnJ62GeYJHfV4250OIbdR6K0gj3iktUAVJ+I2lbIiuejOPSCKo3ak/v1q+kO/aKq6iCPCKpLaY/vtp+kO/aKpbTOCTIsgi0PuWxbDDZJCEgTEAqwpxHPRKQAkdn81P7Vl6FpCMRVhAEnfzyoLsBdAbaDqvSWMuSf7n7qOXrb4hIjed1HsOTiHqG0bj7xH2gtGN9Cd2Iz7PHU+2tnhCT2H3UJvt5IcSTpnEZfrOouMkySrD/bdR10+4BsxzT+LrpUaspkn3zLE2TvlKrG2kHrNjAocCD94ipTt4GcqrCz3p0BJbUsYtQSkg/8ArWru0759f2ClrNMxY4MVq1yqgDDmWE/b4zUY76B3htakdVvrHTl40mP29xz0lE1IYEIneFfeKLVpBn1QV2uJHo4lwbNXIp1KVgSFDMnTxpvY2cQkdbP2D8a57GOjzdInKMSexYxe+aNWhYAzOW+trbs9Innmbf6j3Kf8qd4spdQwlAJQMS8OR6+YEgHcAe+rB8mtnLd3MAgpkKUAdQFrKkjwiqbsFt87vdLq80u2nMHMYJOEdwSnwr6EaACRHChJ6iWhX4AWdH07+dSEGU1xyIrdpe6rnqDEjPiCDVQbbuH/ABBYOiAlKewjFP8A7VcNoGVVd5S7OE2ptz47cHtQSPcRQ7slIfTHFkXXBiEUu3lZiFyN49uh91NFnSKC3xkuslhiehqgYLIM8Kd9mNsUKT0VphYA6oWMQJGgz3nKlhCUkZgUR2ZuxLlpbkSEqxf05++PGgMA/BjyZEe76aDKGihMJbAGEbhwqrdo2wLSuNFHEO8TVsbSvw0SACchnVSbRohYVuIy7jpTicGC1qFtMPsZAIkQN5j2xVzJswS0kDQAJHcAPuqn7sRidaHFxI7ioTVvWp0FUEwlCcSo57qlzKeEp9R/EgdEVKPx0g4RoCYyJ516pwgLJJxIUlIy1yTMd5PhXTIwT1SRMT2xnXumeI+NDm+B8Tx9tSi4iSJAUhWkHhIjfUhlkJ60ArwhKlZwY/Rrip8AHMqjfPKprNkJgk9XdFdBPx3Ii1ZSZjfGp5Ck7bq8wpLTaAQnNRB46Z+2n5dnSBNVNtNa8doXwScI7qug5mZ4haBTj5gqa9FaxWyBuGZo882BniWnssxgutBGqnlqH/EJTNWdcIKrFCfVOJPYdU9xxeIpDbswasDLfxcu+M/bNOexzuOzuthRSoAlJGoyyI7CKXI3ZX5no9RVt0gx7Gd0ug7wapXab+NtP++79oqrutdjAIUmMC8xHPWqP2kb/fLT/vu7/wCdVI6dSjsDMZzkZEGWa93koAS86AEgABawIgZQDUV+83SZLrhyOq1H768rKfknqCLQ6SRJJ7STWWpwkpknxrKymk+iJv8AVIiznWlZWUMzps2akIWY1NZWURZBjldN/WlDaAi0PJAQAAlxaRHCAalu7S2sgg2l8gje85+avKymW7i4HETLnfUh5BSopIVIIJBB4gjSnhG09rj+KtH1zn5qysoSdQj9zBtRa4/irR9c5+as/ai1/KrR9c5+asrK6RiYvai1/KrR9c5+agm0d8PuYMbzq4JjE4tUThmJOVeVlQ/0yyfUJBZvB0f6i/6lfjUW12pajmpR7STWVlJmaCzml5XE+JohdNtcQqUrWkxEpUR7jWVlVjCkwpab4fUCC86RwLiz99Lt7PKUE4lExpJJrKypHcmw/tGcLvdIcQQSCFAggkQcsxTIu9XpV8K5nr11fjXtZUvK6UkKZoq9Hp/zXPR+Or8a9VeTs/5i9fjq49tZWVSNbj8zBer2fwrmvx1c+dd2L6fAyfdH/kX+NZWVMGxM2VfT8H4d36xf40n2p0lZJJJJM5mvayrr3FdQfSJwxnia72RwhaSCZkHXmKysohilf1j8xuevh8gAvOkcOkX+NSrtv+0oJw2h5M5GHVj3GsrKAvc1rifKadmtprX0YHnVogaDpnI8MVKtut7inVlTiyStRJKlEkkmSSTmaysq5+qZY6n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unitedwayaustin.org/wp-content/uploads/2013/05/Middle-School-VPL-Celebration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0050"/>
            <a:ext cx="6128114" cy="408622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urplepushpin_0410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1874">
            <a:off x="6380960" y="2215924"/>
            <a:ext cx="719856" cy="719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3683" y="2566418"/>
            <a:ext cx="1877917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Middle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school teachers help students build on the fundamentals they learned in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______ school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prepare them for the more difficult curriculum they will face in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____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school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4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388211">
            <a:off x="-45758" y="1534064"/>
            <a:ext cx="862345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What’s Different?</a:t>
            </a:r>
            <a:endParaRPr lang="en-US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52400"/>
            <a:ext cx="2402595" cy="10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urved Connector 2"/>
          <p:cNvCxnSpPr/>
          <p:nvPr/>
        </p:nvCxnSpPr>
        <p:spPr>
          <a:xfrm>
            <a:off x="4078994" y="885543"/>
            <a:ext cx="3962400" cy="909935"/>
          </a:xfrm>
          <a:prstGeom prst="curvedConnector3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6200000" flipH="1">
            <a:off x="-185911" y="4381189"/>
            <a:ext cx="2819400" cy="1143000"/>
          </a:xfrm>
          <a:prstGeom prst="curvedConnector3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flipV="1">
            <a:off x="838200" y="838200"/>
            <a:ext cx="2514601" cy="1524000"/>
          </a:xfrm>
          <a:prstGeom prst="curvedConnector3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0800000" flipV="1">
            <a:off x="5888990" y="4302316"/>
            <a:ext cx="2184537" cy="1143000"/>
          </a:xfrm>
          <a:prstGeom prst="curvedConnector3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>
            <a:off x="3810000" y="5445317"/>
            <a:ext cx="1600200" cy="419100"/>
          </a:xfrm>
          <a:prstGeom prst="curvedConnector3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67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80824">
            <a:off x="821817" y="692742"/>
            <a:ext cx="3608363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More Work!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30782">
            <a:off x="1043493" y="2323652"/>
            <a:ext cx="3528508" cy="350897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More Challenging</a:t>
            </a:r>
          </a:p>
          <a:p>
            <a:r>
              <a:rPr lang="en-US" dirty="0" smtClean="0"/>
              <a:t>Papers and Exams in addition to Homework</a:t>
            </a:r>
          </a:p>
          <a:p>
            <a:r>
              <a:rPr lang="en-US" dirty="0" smtClean="0"/>
              <a:t>More responsibility</a:t>
            </a:r>
          </a:p>
          <a:p>
            <a:r>
              <a:rPr lang="en-US" dirty="0" smtClean="0"/>
              <a:t>Different grading scale</a:t>
            </a:r>
            <a:endParaRPr lang="en-US" dirty="0"/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os-zupa-dubrovacka.skole.hr/upload/os-zupa-dubrovacka/images/newsimg/643/Image/math_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0670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urplepushpin_0410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336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1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143000" y="2900306"/>
            <a:ext cx="52578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Lockers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7005917" cy="1371600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You have your own space now – keep it organized!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Decorate it – make it your home space                 </a:t>
            </a:r>
            <a:r>
              <a:rPr lang="en-US" sz="1500" dirty="0" smtClean="0">
                <a:solidFill>
                  <a:srgbClr val="0070C0"/>
                </a:solidFill>
              </a:rPr>
              <a:t>(follow the school guidelines)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If no lockers, then keep your backpack organized.</a:t>
            </a:r>
          </a:p>
          <a:p>
            <a:pPr marL="6858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IA0AMBIgACEQEDEQH/xAAcAAACAgMBAQAAAAAAAAAAAAAFBgAEAgMHAQj/xABQEAACAQIEBAMDBQoJCQkAAAABAgMEEQAFEiEGEzFBIlFhBxRxIzKBobEVJDNCUnKRstHTFhc0YoKSk8HhQ0ZWc4Ojs9LwNTdEVFVjouLx/8QAGgEAAwEBAQEAAAAAAAAAAAAAAAECAwQFBv/EACkRAAICAQMEAQMFAQAAAAAAAAABAgMREiExBBMiQVEyYYEjceHw8RT/2gAMAwEAAhEDEQA/AOoZzmM9A9TM1akFNCAzXpy+kW36HACXj3L4V1S8RU6L1uaJsFOLkjfL85EsxgT3ZtUoNtA5fX6Mcc4eymomoQtIkOqOhaGapq72jnnsX0ra7MiaRbzPpu9gOkj2j5S0ohXiSmMjC4UUT36X+zG7+HVJuBn0G3X7yb9uOb5jwxNHmDrlYyqKYmnkhUxFQhS/U7g6j16Xt37514J4jysvS6RmuX1HvdLElmhYgqzgnouoXBPa/pgygwdAm47UZfPW0uaJPHCQpIpNK6jsBdmHe2JHxxVS25PvL3m938NCD8r10fP+dbe3XCRwzAk/DNWJaaSo5NZFOaWFfFJpKsqAd9TC3wOD9DkXEEVRl1XIERqCKqqagFlWI10oYJYE3socC/TbbAAXj45q5p+RDz3mtIQgoheyGzm2v8U7HyO2KkPtIaoppqmnqhJBCyLJIlMpCFjZQfH3OFdODuLsqp8hkoUiGYZUss1XK1YosjyF+W35S2BJ/OPlixnPDrZLnXE7pTQ02S19NG0aswYCoMiFFVR0u2u3lgAb8x4h4p90dcphilzHYxwz0wCWvvdw9htc9e2A38IPaxrC/cjJ9R6Db97hjEcU9U8csaSRnqrC4OM8qjjAMaqFjDTgIAAoGrpbDwLIt/d32tf+j5P9X73GP8IPaxe33Jyb6v3uBH8Fc3jqGnSsZljlEiR6gQ4BvYi3TtbBvOaXMM8oxEKKDLmNjzYiQwseg9Nt9u+M9cc4Hk1HiL2rjrlOT/V+9xqk4q9qMWnm5ZkyBm0gsRa/l+FwIPBuYq8rTZlKYyNIPNtfb4YcOCctpJsjgjqIoahEO/NQSa9utz32GG5RXIAU8We07/yOQn4SJ+9xieL/AGmDrQ5F/aJ+9w/nIcoJ2yyiHwp1/ZiPlOVxAN9zaOwIA+90/Zhakll8Dwc+HGHtMZgFocjJ8ta/vcVp/ajxrl8z01bkEEk0ZAZoYpCtyL7EXHfzwxcTUNJT5WUhgjCmtpSRy1F7yr5DF2JBC5SIlULJZBsqeLsBiliccoTeNhP/AI2+Lu/DP+4l/Zjz+Nzi3/Rn/cy/sx77QOLc6yTiVqOireXCaZJdLWO517DY9lGFpPaBxHJKnvOZS08QuSVCEvt0+abbkdsLQgUHjIx/xu8Wf6Nj+xl/Zjw+1zi02tw4osd/kZd/qwq03HfFKFYZ82V3dvwnLWyi17bLgrwrxjnWbZ3JBmVeTSpSyzOEVfxfovcb4aghqLW4XHta4tIuOGbjzEEv/Lifxt8Wj/Nn/cS/swQqsxnFWkdBUVssMpjMaxyFVWMkEvexv5W27kdMB1zrMjBGTXZpsA7s1LICQmrWtiRbVtp+G5ucLtr5L7LX+lg+13iwdeGh/Yy/sww8B8f5/wARcRpl2Z5MKSnMLuZOW43FrC5FsLkObT06wzV1fU+6E8yWWUOkgEh+Tj0XG+48W/THTsvgSLPo+UXC8k+DUdPTBoSInBx5MeI4FqYc0p2jEoli08stp13TpftfzxyvKuI6uuhy+QyUNFWyUkzypKjCORElcnQq7E2VtVzfYY6dxXU+50mbVRg9493i5ohvbWVTUB+kY5JJFRx59VNQECmpMyrygU/gj7pdlB8i4NvzcUxIYqrMK2VoqqCtymNHEci60dbRyEqgvc7MVI8zt2OEmVMzraHjWtlmbn008KTWf/JrJIrID10gAfEDFytqBT5k8hmMyxUuWNmNOo8KqnKYunmqgWIHTmX88U82pqugXjxZEKzPUwhzbrDJM76gfI+Df1xI0FsmzOso+F67MKOc08/3SphqDFQAHUWP821gfS+O9UBkMV3CcrSvKZSxJGkdb+uOE5HLRngbiqSsjDwmF1F+8nh0W9dRGOyUlK08SNTM9PUKqc6QxsVYmIDw6tj26bXG+GxBiongp4y88scaflOwUYSvaJVAZLFUsrALU0zQouqxYS+MPbw7Dpfv03ththyunQmSQyTysLGSVrn6PL6MKftEijiyOdY4iIlejE/hYakEvhCN0vfr9HngAlO8clTqgbUhGx8+v+ONuVm0rehm+3GmMLHXMqfNXpv6HGdCbuwBIus247G+LfBK5B0kVZUZc6q8y/fKjUtr6b+K9+2GKs8UQsxL22DMLDt+zFarjNPRxFvlAi+Jm3JJtvbGulZKwCJbtpQM3kDfoMccJKv9JvcsC05qJJykpdw19Ybt6+hwOzzMarIOCZp6SoWnk94SNpnQsI1a5JsBv2H04c5ojHQhWtrA32wh8byaOB6t2m5WjMIvlNAbR66e/X6/TCpo0LTJ5BjXTcCVEtNHIvE+aqGQGMERtpVh4he2/XqenbAni3hGqyTh+rzKnz7MqiSDSEhcoutC4HL1WuDv8/rh7oKyVKGBI6dpSsEWkKbXuoNyTtbt59cA/aQk7cFZnz4xIrQ2eMuFU/KLYE9trgn6cdOEIXKp5qvhLK6+qb5ecUTOL9W5i3PrguDeYD1j/Xwv+7qeCuH5tOkxw0agKbgAyptfv83rg+m8mo7WkjX674qEVFYRMhX9odLTzcRvLUahEtNDr0w3Ni7rsw/GsTby+kYC1fDdMI6pWqY0qI6hQXK2WSI/E7mwFz/N+OGT2gNOmc0TxSEFXIRUi1buGChx6EA6ug8sc6r8tNVFLWe8UqyNKI3vKQFJ2kIDW2D3t33w2dzT7awEKHhmGfLDK1QvOlBMUEKnxoouSR2NrgdsYcIcqg4lrJHcaIqKpdnRRdFFiRboSMD8pymZaikq5KlpAYdLuGYGEMrWe5tcagwt+nscXsmkqG4irHk1Rc2gqNigYKCL+diftGGicNQ3R1j2axvU5U9PVytIYHZdSSMNVj1wz5rk2XVNNUmtWpaKUoZdFRIPm7Aix29bYVPZPLJLlNTKrB5WZmDOAuom2507D6MNVLBXZjO0+YFoKYEiKlUDfa2pj17nb7dsSzK1vUK/G8ceXU88MMgjiWGFgZmMgUl2W+9+2GDLgy51ErsWYQ2J+jALj4RQCaOTmPEtLApHzmccxhY363wXyWNoc2iidizLE12Jvfrh+gsfjEx4gKyS5hC58LKgPwKjHBeGqWWujzqvNQqtyqoPE8mnlvIh0yEHsSWS/mQO+O08ZpVVAzmDL4+ZVvBaFL21Po2H6ccn4YpqPL+Gq7M81n90lqs3hy5yYyTCisssisOoBtY/mjCZkjW6xR5PX1cykKvDdNSxHST8o0gVgfIh1I9LYsLmBqKPO6nMQ8K1PDkURhkPzJFYJGFHUKxAYX8ycWMwoaeu4WocuycyAZtXy061VY+lm0MzrqT8UNI1r9gBfc2wN4rNMtNxRU00vMNVm8UPhHzuWrM5F+2o/AbemJGY1bKns2zHl6l5lZCTc9eh/uGPoXJqhRQws00Zp2hjMWlbcsaF2ZrkXJO3THCGppa7g+XLafSeVXQwrIq2uAq3c+e9/qw15Vk1TFkdHl8VZNSRe7iOTkOBzHvfmN5nYKB0AsMaRg5cGFvUV1vD5Os+9oD4rqALm+2kb7t5DbCX7T5ovuG7TLr++KdYPBYxuZNyTfow2G3+ACtizY57RvLW8rLY4JTmPPm/Dw2cksf5oIAG9rk+eOe51XTVOU8IPVVslTUVM0k0jzNdiomVI7+gCtbtubYlpp4ZpCcZxzE7AhtWyDY2tf8ARjLL3tO4v1Mv24rxODWTEeY+zEpHtOT/ADpftxb4EuQ5l9UtbA4dB4DoYdQdsWI4oaaNjHGsYG7aRbpjSqwZdSNIosvzmt1JOPKGvirtahCrKN1be4OOCM1FqE2tZqDWzZqluU8Sor/NIO4+OFPjuQxcGVMiyyRaK2FuZFuy79VFxc9dvXDtUUFNTq0saHV2udh8MBnioKrKKymzEuqvMphMTWcSAalKnsQR16YmruQj+tL+7CY95W6rlVHew+QT9UYBe00q3AecActrwjaQ2U+NevSw88Jn8HaJ1Iir62KNgAnLKE04AsdHh/G79foxffgXKa6m5nv9aYZWvoAVbISbxC63CG526+uNa+prslpiwB0QI4LyUeEDlUdghuo+VXp6eWDi2FTcDvHf+ucVuI46eDLKWmoUEdPA1PFGg6KqyqLY2M1pW37R/rnHVWsIiXIA4/CvnWtoZLLCjGQTWUAMWNx6W3PXcWtuQspFGsK3j5xMKhNhoDaAbo53OouNz3B64Occs751IVSnVoqVBBNIQSHd9Ogr+S3TV0FzvhdqlRiHWCGmkZHeKpllEgskmtbAfzdR9BYYo9Wt+CPKtAoYS8/lrZUaqFlX5JlYKBsem4Pn64x4diMfEMpjR429wn0PGNQHQKUHn3tjXKkCUwEcckdSNoUR9CMj+FR3sSFJA23xu4TQxcSfgvGIJgLyalcArY/T1wCt3R1L2aSRUdFVc1iU5zKrKpIbcW6fpw2Vef5fR801MrxpEV1kxt4S3TtjitBRVseXCPLqyTL4GhJSN7Ny3ZtWxv4gN1H6cWs5hqhzXlm56OOa8U761kYIdKN0AtYEFvMjywnEmfRWNa8bDhx9WwTwzVMVRJHGYoAsqqQQwkJ6Hr1BPpg9lDMc8UObsItyfhjkMiV1fLPJHLNAIFgK6Rqi7EuD+Qd1N7463kxvn56/MPX4YPRy3x04QH47WSRc9SGUxSe6krIDbQRHcG/bHNMykq89zOmjqeUuXS19NJVVZ8Ka4aYNK7drsjkj8zHQOOK2L7pZ1R8yRJmp7Axpqb8Fc6R52vb1xznhqnpkoIpauEpk0c0+btHI99UUS8qOP1LsxB7Hp3wpRaxkwRnBRV2YZTVzSTe5SszTUYkFm92jaSdpQOoGrlgHoTbBCfJ4+HaVqjiOeCoSqol5OXF9MlRUlk1Dz0EopLdw2Kmdxe60tbT1eYFa2oNLJnNSpJI57XEXmsSINx3JXsLY25hF717Va2bNEaeJYXq6GMWZZo1S8YS5sRYEgdLjEFI28PfJZejyxARvVtqUHe53PfsQw+jDjXBxKDALllAjNth0Ntrm9r7YAcLUwnpY3k1NAG5zHbc9v78MlOaaQBTqjJOpWFgfoI6dMdOnwUWzxb5qVzcUVs5aX3CNF8dRcXVl02PUDbr0GDVPV1Wd8KZlUZ1DFDU0zTR/I3C3VbX6m/U/9DClWMaXN45ax3qF8Raygt08OM6DOZGhzOhpIJyKpmLvKyhdB1BbDqDvc9b7YmeM4OzpINV6vkNU7EzzFratQvb4YkB+U628cu/04xp2vUT2/KH2DHkR8R/Pl+3CZ0jQDT5jRMoYlDYG2xUjHlDQR0Wtg7MW6luwxjllKKKmYu4Jc6iegAtiyksVRG3KkVwdjpOPPjBSanNLWbA+szGlkidFk3Xfp1+GFlWElUdFj4iFudug/wAPXBubK/dVaZ5bpGCQAN+mFvMKyNaKnipkZ5AxGo7EC25v3xx2W2uvTat2TJ4KVGuYwZsRKk2htQawGnTbp+kYauHKloaxJFhMtJUaI/lZCdD69yBuO/p0wt1E9RNQxyawwYFVJPzT01AeYJwUo8wiXIqeZqnQ3KWVuXa4NgSQLjfqbbY16KDlNz/BKLnGkTRzuA7OganN2tcFpibWA9Pqxpc/KPt2j2/pHFLOc0OaqagJKkeunVeYuktaXYkXPY4uObSSfCP9Y49ZCYr8XzUy53zTHIJ44kE06rcRxbsNXoWW24wuvTheRzo4VhIQiOILIiI19XUarGxv5DbDJxLJKc55aIAqwgo5a41PdQWW+6jY/TgDHTSXKIgjlWRadwsvLcsQ2pwb+JTquBgPWqWa0eRTl3id5YX2hMoAblsGu2pVtZTe3i8h2xp4dSBMzmaOa0kVHZYfnXDbsyv5dLfHG4rV+7iqnhniDams0wkEbH5OxTa6hfF2tvjbkFGDVSuyaY4oTEFZR41H4221jscNG0ana0kF6hDUUkC0shkKqBYdQMXEo3zHL48ukDtLKjIVUHSLA9fIE/VgfTvFU1gjT8HY2IG4tfcfowf4LW2cV5kmOtYRp1gbbkG3mSCMU8HoddbGqly5zsHZ8opIcpqGgpxA0cJbR84EhNh6WIB28sXuHmLZ5dhY6DcfRgdnmYrTc+gQyTS1FKSQqEhbhhquNr3AFjbpfF7httWeXuT4D9mM/R8q229xA45rzT+0fMkJ8JENh/slwMr4E+Qog+qlrIDNOyRC8VNSjWsEYva5N2LH8rptvj7VmKe0TMWHlD/wlxXpdU1Zl76iQYaqnb0DwObj+rjstgpURl8AuTTVhs44Wr86RhBW5/nkcAgBLKFW+lS1ugYg9vmjG+tr6Wjr0dGmqqbhOMUMRICtVyuXUlvyEBDC25sB543JOsNHR8OwOyxRJllVTnbTPI0oMjj4mZR/R9MDWmp/dPaCk8QZJKxTE99xJz30C36T9GPPKGXg/MYKcSRS+ClcsigbhR1AB67A2wx6qGkdqr35JHQeBWQjUfLrbv6Y55pkh4RhqRqCwZpHJNIEJ0ICBqIHbpi/X5Fnua0ssJyzMYPesx5lOY42ZUoSPEQB3F1Njue3fG2tbZOCzpJOTcXszLimozKTiHJ46KZaJ6v5bmzTBECA9X3sFGkn17XxvfO6Sr4lzmrpK3l0FWBR5fToSXnn1R+NE/ETY+LYWbbBQs2bmPOcjLUsqXpDDO145EicxpzAbMu2gnv12OF7ienqqWfLKuerEkq5lEE5SqkQHS6qvwO+23YYhybeTrrrUI6R7pzeqqbdNQ/VGIpsf6cv248pB98VNugcfqDHo6/05ftxYhpqoGqcv5aMASqkX727YrZPQzUryPPZdQACg3xlkcU0VK3OBClroD5WwQkBKMBs1jYnzx5qqjZJXtbo2K2ZANTMpsdiCPLbCWGAiqIZKUzxRuQoSE+EG3cd8GI6Wqjm1SKyBb62bodvrxjkMssL1Zj1auYNh32xzTsV1bssi1j+BNZKdPk1Q7QySUjpToNSo1jc/DqB37YL02X5EtLGJoaAsx2vp38hg9qZ0sNmI8+htjlVTmFKBLK1FQ++RRSvEwj2Ogl0Oi+ksWC2+B8sdVHSqqWtSf7Bstg9xNTJSwoIuXoaSEry1sLc1bY2P+Ek+Ef6xxW4gd3pYRI7Mwan+d/rRi0/4aT4R/rHHbRYrIKSIkKnFYSXNeU9KkyPGon/ABWKAOVs3Q+Jeg339cAgeYvMZxT1c7qBUSwFSjtcx3vsSEuvxt1wwcUODXxrzqe6PHIsUkeohgfnD106tu/pa+AsKvBTaTUPTDTz9pApaQjW10tdbEqLeRGL9nq1fRE0kcyON/chSyyCRqeNySssjltQYHbdVv1HXGeUV8UWZzQwwkwSKzmUvsEG9/zbG3pb0xi3NjZhCsSSKFHyHjdvk3INzspDFt++2PMrQS5pPFK1O6mhmQh1C9CPn9B537fbho07sq/KIcinpUk1UlI+uZ9CuFO5/wCjinQVFTURtU0NKmZQ1Eckwfl6uQVCjQfUm+3oLYwmqqTLa0LUZtSUlXDClPoTWnKXwk6l0kG1rbdQx36Ya+EOZHmFZTGpaaMRLKrtGPCWLEgjqLApsQPpvstQ7eq73i+ATG1Tlbsz00ohmiEQuOW3P1bgG12Gm9tt7Hvh/wCGSDnuxv4Tv57YAcW3TKMu5ksAkapjMhdQY2axG19x4rEeuD3DBvnpPof1cD4PO6mKi1g5X7WP+8HM/hD/AMJcVMqq1pqCrlk/ydNMV9GMbKP1sG/bRRiLixatFP3zGEa35Sqtj+g/VhdyURz3p2IPNBjYEHuLY9GrE6MHL7NtW9TVx1Uo8EcGRUuYQKth7q6aFQKfIjUbd7jyxbzaipKmTi5aNWQT0FNm6qSCuseN9B7r423/AGY0ZlDVUHBVZXTRzUzT00GXDmAAyrHK1gR1HyaLf6D3xXrhJktHxDBTXVaSGHK1nY3MyyuXZvIXUGwHQN548o0GXgOsp4eGZvfoY3gkKwPHIuoPzHjUbHruRf4YdanhiG38pr4cti/leXQ1c4jV9N1Mfdl6DSLLuT1FsckqKqak4Jp5aUiOQVkLEXvqZY1cXHxscNz8Z5hHlOUZhJmSPRvUB/DAwZYAAkxbcjUjvaxuCGUjphsRWyOtpKGpeioII4IazNJqMFpeWkE9vDpsN0ZQoI7E4GcQ1NRX0WW1UlGIhS5+KGoQyFyJUsbeQWxNreWK1b908tynKaSGAyZ02f1FYHQDS0kdgLDy3v5WvjfT1tHDklfTromSv4qjam5JJSMrpZ7E9QAwW/e98IB3ywyXqOdvJrXVtbfQMbfxVIAN+Yd/jjyj/lNYbdJR+ouPQAE0i9gZR9F8ambGFXrBkMTlbVPKXXpNyPO30Y15DLPIZA7M8QGxY339Mb8kqZaimIlHzDYNbqLYvOSqM1r2BNseZo7k1epNJejY0Zj/ACc+uETO6r3PhnOKg8sqtRCj8xnUFWsGF08Q67EYPpmVRPJolIZHudNgNOKVJlsWeZXmmXTyCMVEsZ1NGHAK2O6nr0xdPU12rV6+/wCBMTOEcwooeK6GLLsvqRMagif3yeRzSNy2tGo2G+ljc3NvLD0vAOVTkzTyVR1CVShItpkFmXYdOp9CSe+KnC/suo8hzekzL39ppKbmaQIVXXqBHiPU9dsPpdIYiWICDrfGrclZqb8cDwIvG0Pu89JDToqwAQggL3Ey23+F8euPFIfVBb6b/wB/1Yy40qYqpozDuFenBP8AthjxtpJAf/bP06j/AIY6KnFxTjwZyFPiioIzCZLMxhpjI8MIW7xk6S1yLhl3I/8A3AiSTTIrU05qZEU/IxRXeQJIEOpiL7rpU79j9J3iESfdcD3hijiNVptVrura9Skb3sDtax9cAGeoqGp4FmqT4eWszOsckgcEaihFyRfz3N8U+T0q9q0a6iN1ojUc2nESFkmPLCSMd1BYJ1Gpm9LHHuSB6rM2QtTys9PLBpaI9QVDBgevlbvti4sKTVFO4pKmEEQjaJuZH89gH2sVsbG1yb74wyAy/duJ525g91L85FtqdyO35QFsCKs4GTNKqWCm4ZkpjpklnpqfW0algjadQF722Hntc4EZXnFTHmEvuckRqJKmWNy6WeRtYta4OrSoJ89uu+NcrMYqdKzS7MIVopjzA/N0k+NEPgIKg3t0J3tjXSTGtp5Z2qI5G92Jp4qYMkoZUZZJQo03Jba22wBvsMIlJKWUWqrOs0qmp6LM0iBSazRSvGqi5GnYb3be3r8MdD4P5v3UjFQbyiPxm1rnSL45sadpZxJyVrubUwU7AsBNAFUMVY38TAgG+9rkY6bwvvnshsB12H5ow/RzdRyjnXtRkY8dV6sxKqsQCk7D5NTgBlyye9IKa5cG91HQeuG3j3JKyv48r5npa00Z5Vnp4GbV8moNiAR1GL1Bk0UECxwUOZwg7kClfc+vhx3R6iEa1Fc4OOWpfShfmWqely73ykbMJaSskqJ3mszVSyPoZDc2ty9/6o7Yp5nl9fnNLmMVVeNqzMPfCQFvsAqKLHaylt/5ow6/cc3BEOaWAtY0zf8ALjB8nlvdVzZfQUp/5McemBnqv+EJHEkFRLwbN7nl7haapBqLKTZEULr8wPmjbBLi0cO5RHDkVcldUpSZJFyo6fSvPZpBM5LW8PzLk+V+4GGmny/MIYZhTCt1ct9S1FKxWQMpGkiwBHp52OAlZwRUSuwmlnZ/clodYopWPKW1rEN1sLX8icZtb7G8W8eXJnmcNO3HMRqJqOmo8ky96uRadWZZVaNjULYjZ/Enh/JPnYYTdEUWX8EU8Idb1Dzyg9jJMoS/xRNu9sN9RwhWzzCZ6mrEgmkmYrQzDW0jAvq33BsNvLbG6i4Zq6UKGD1ASRZI1qMqlcRsFKggX7A7eWFgrIZoj995gD2nX/hrjO1w2/eX7ca6Ohr1eUslTJLM+pgtHJEOgGxN7bDFpKSpVB96VIAEmoFCST8fXGhmzenFFLFTrHFRzKwFtwAt/jfEh4sQKfeKdie3LI/vwLbh6dmL+45hc77SYx/g7OP/AAGYf2uPNdPU6sqSwXqL9XxDSPDJ7tRuszKbEhdz62x5wqJamnqZWZY2Drr2tvbsMUDw7U3/AJDmH9dcX8ups0y9ClDHV0xeQCQSQCS9luD0w10tkk42tY+wahxuVUBjsNrnvitXwvUwNGhseuFlxxLUKrO7kEXANOBb/wCGM0PE8ahVc2HT5H/643lW5pwa8R6kDeIoGgQBmBJnp+n+uGLUn4ST15f6xxrzDLc7zMr78ryAMjeBSh8LagLhfPGxIJ4+YslPUK+qO+q7baux6+fXGtNUaoKEeERJ5Obcd8R/c7iKppGoYplMcQZ2ZgwWzX0m/hPitcfX2DPxuZIQJaVpXA02kbwhRq02tY3Gob+mOnZjwpl+bVclXWZMk8zeEu8kgJA27DFX+AeT/wCj8P8AbSfsxeGaq6SWDm0HGEaynm5cqw6VF0kZn8CkIQW7gm97b7YMcKZlDntbVUooqkTPSHmTwvrqJdguwNlv0/RhwPAeTn/N6If7aT9mLWW8LUeU1KzUOVGlkfwGWKRywHXuPTAkxu+TWGC2gRauoE9LTGpashDVMTCNgwP4IkneTTa4HUE9e9Tls1EyLr0TQpHGZqB2kWSR2Yajc2TbsbjbzGGpcoVSTDSys8knvDNy0F5QR4j4fneuPTlU3amqtlZPnLezdR074Zr/ANK+APl9OavMddLBToOdJLIsoEE0ekaNSqLlw2/XDtwr/wBuzf8AX4gwBbLKhgl6apJRQqN4LqLg2BtcDYfowc4Up6iPOVeaKoGpGLNIwsTYDoMD4MbLNbWB3/GXExMTEEkx6MTEwCMV7/E4974mJgA9x7iYmEM8PfHg7YmJhiPcTExMAEx52OJiYAPcTExMICYmJiYAJiYmJgAmJ3xMTABO+JiYmACYmJiY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hriftymommaramblings.com/wp-content/uploads/2013/08/locker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69" y="3124200"/>
            <a:ext cx="54768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0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47508">
            <a:off x="760783" y="1196286"/>
            <a:ext cx="3027926" cy="1143000"/>
          </a:xfrm>
        </p:spPr>
        <p:txBody>
          <a:bodyPr>
            <a:normAutofit/>
          </a:bodyPr>
          <a:lstStyle/>
          <a:p>
            <a:r>
              <a:rPr lang="en-US" sz="6700" b="1" dirty="0" smtClean="0"/>
              <a:t>Library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447862">
            <a:off x="1043492" y="2323652"/>
            <a:ext cx="3205221" cy="350897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Much bigger</a:t>
            </a:r>
          </a:p>
          <a:p>
            <a:r>
              <a:rPr lang="en-US" dirty="0" smtClean="0"/>
              <a:t>More to offer – computers, video stations, other forms of media</a:t>
            </a:r>
          </a:p>
          <a:p>
            <a:r>
              <a:rPr lang="en-US" dirty="0" smtClean="0"/>
              <a:t>Great place to do homework, study for tests, and gather research.</a:t>
            </a:r>
          </a:p>
          <a:p>
            <a:r>
              <a:rPr lang="en-US" dirty="0" smtClean="0"/>
              <a:t>Ask the librarian for book recommendations.</a:t>
            </a:r>
            <a:endParaRPr lang="en-US" dirty="0"/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encrypted-tbn3.gstatic.com/images?q=tbn:ANd9GcTYKQfycNp_-DYOg8XVmc6wR9548zBlqYlbzGVNdEQ86wXW-pvZQ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998">
            <a:off x="4495800" y="2133600"/>
            <a:ext cx="3992938" cy="2990851"/>
          </a:xfrm>
          <a:prstGeom prst="rect">
            <a:avLst/>
          </a:prstGeom>
          <a:noFill/>
          <a:ln w="1270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1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6248400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70C0"/>
            </a:solidFill>
            <a:prstDash val="lgDash"/>
          </a:ln>
        </p:spPr>
        <p:txBody>
          <a:bodyPr>
            <a:noAutofit/>
          </a:bodyPr>
          <a:lstStyle/>
          <a:p>
            <a:pPr algn="ctr"/>
            <a:r>
              <a:rPr lang="en-US" sz="7200" b="1" i="1" dirty="0" smtClean="0"/>
              <a:t>Class</a:t>
            </a:r>
            <a:r>
              <a:rPr lang="en-US" sz="7200" b="1" dirty="0" smtClean="0"/>
              <a:t> </a:t>
            </a:r>
            <a:r>
              <a:rPr lang="en-US" sz="7200" b="1" i="1" dirty="0" smtClean="0"/>
              <a:t>Schedule</a:t>
            </a:r>
            <a:br>
              <a:rPr lang="en-US" sz="7200" b="1" i="1" dirty="0" smtClean="0"/>
            </a:br>
            <a:r>
              <a:rPr lang="en-US" sz="7200" b="1" i="1" dirty="0"/>
              <a:t/>
            </a:r>
            <a:br>
              <a:rPr lang="en-US" sz="7200" b="1" i="1" dirty="0"/>
            </a:br>
            <a:endParaRPr lang="en-US" sz="7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894587">
            <a:off x="5463608" y="2118041"/>
            <a:ext cx="2945354" cy="800548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Ask for help if needed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1164299">
            <a:off x="1676400" y="4575008"/>
            <a:ext cx="19812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Different room every hour</a:t>
            </a:r>
          </a:p>
        </p:txBody>
      </p:sp>
      <p:sp>
        <p:nvSpPr>
          <p:cNvPr id="6" name="TextBox 5"/>
          <p:cNvSpPr txBox="1"/>
          <p:nvPr/>
        </p:nvSpPr>
        <p:spPr>
          <a:xfrm rot="20561767">
            <a:off x="5374963" y="4436507"/>
            <a:ext cx="1770961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Different classes on different days</a:t>
            </a:r>
          </a:p>
        </p:txBody>
      </p:sp>
      <p:sp>
        <p:nvSpPr>
          <p:cNvPr id="7" name="TextBox 6"/>
          <p:cNvSpPr txBox="1"/>
          <p:nvPr/>
        </p:nvSpPr>
        <p:spPr>
          <a:xfrm rot="21022741">
            <a:off x="1293495" y="1236394"/>
            <a:ext cx="232639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Keep a copy of schedule in your notebook</a:t>
            </a:r>
          </a:p>
        </p:txBody>
      </p:sp>
      <p:pic>
        <p:nvPicPr>
          <p:cNvPr id="8" name="Picture 7" descr="purplepushpin_041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83" y="1039258"/>
            <a:ext cx="457200" cy="457200"/>
          </a:xfrm>
          <a:prstGeom prst="rect">
            <a:avLst/>
          </a:prstGeom>
        </p:spPr>
      </p:pic>
      <p:pic>
        <p:nvPicPr>
          <p:cNvPr id="9" name="Picture 8" descr="purplepushpin_041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190" y="1447800"/>
            <a:ext cx="457200" cy="457200"/>
          </a:xfrm>
          <a:prstGeom prst="rect">
            <a:avLst/>
          </a:prstGeom>
        </p:spPr>
      </p:pic>
      <p:pic>
        <p:nvPicPr>
          <p:cNvPr id="10" name="Picture 9" descr="purplepushpin_041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221" y="4208650"/>
            <a:ext cx="457200" cy="457200"/>
          </a:xfrm>
          <a:prstGeom prst="rect">
            <a:avLst/>
          </a:prstGeom>
        </p:spPr>
      </p:pic>
      <p:pic>
        <p:nvPicPr>
          <p:cNvPr id="11" name="Picture 10" descr="purplepushpin_041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98000">
            <a:off x="5051687" y="4343401"/>
            <a:ext cx="457200" cy="457200"/>
          </a:xfrm>
          <a:prstGeom prst="rect">
            <a:avLst/>
          </a:prstGeom>
        </p:spPr>
      </p:pic>
      <p:pic>
        <p:nvPicPr>
          <p:cNvPr id="12" name="Picture 11" descr="purplepushpin_041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25172">
            <a:off x="-82986" y="294"/>
            <a:ext cx="1115362" cy="111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42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7030A0"/>
      </a:accent2>
      <a:accent3>
        <a:srgbClr val="0BD0D9"/>
      </a:accent3>
      <a:accent4>
        <a:srgbClr val="7FD907"/>
      </a:accent4>
      <a:accent5>
        <a:srgbClr val="4D9B35"/>
      </a:accent5>
      <a:accent6>
        <a:srgbClr val="A75FAD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6504</TotalTime>
  <Words>589</Words>
  <Application>Microsoft Macintosh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Transitioning into Middle School</vt:lpstr>
      <vt:lpstr>Movin’ On Up </vt:lpstr>
      <vt:lpstr>Making Friends</vt:lpstr>
      <vt:lpstr>You’ll be a PRO in no time</vt:lpstr>
      <vt:lpstr>PowerPoint Presentation</vt:lpstr>
      <vt:lpstr>More Work!</vt:lpstr>
      <vt:lpstr>Lockers</vt:lpstr>
      <vt:lpstr>Library </vt:lpstr>
      <vt:lpstr>Class Schedule  </vt:lpstr>
      <vt:lpstr>Bye-Bye Recess</vt:lpstr>
      <vt:lpstr>Get Involved!</vt:lpstr>
      <vt:lpstr>The Student Body</vt:lpstr>
      <vt:lpstr>How to keep peace with friends?</vt:lpstr>
      <vt:lpstr>Rumor – I heard that anyone who fails the next history test is going to have to repeat the course over the summer.</vt:lpstr>
      <vt:lpstr>Gossip – Jane told me that when she tried to ask Craig out to a movie, he got so nervous that he almost fainted.</vt:lpstr>
      <vt:lpstr>Social Media</vt:lpstr>
      <vt:lpstr>New Rules</vt:lpstr>
      <vt:lpstr>People you Need to Know</vt:lpstr>
      <vt:lpstr>Where can you find us?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Transitioning into Middle School</dc:title>
  <dc:creator>Lana Craig</dc:creator>
  <cp:lastModifiedBy>Christina Lane</cp:lastModifiedBy>
  <cp:revision>48</cp:revision>
  <dcterms:created xsi:type="dcterms:W3CDTF">2014-05-02T15:27:17Z</dcterms:created>
  <dcterms:modified xsi:type="dcterms:W3CDTF">2016-07-27T01:51:10Z</dcterms:modified>
</cp:coreProperties>
</file>